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3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4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7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8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9.xml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0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1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2.xml"/><Relationship Id="rId2" Type="http://schemas.openxmlformats.org/officeDocument/2006/relationships/image" Target="../media/image11.png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3.xml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r>
              <a:rPr lang="en-US" altLang="zh-CN"/>
              <a:t>Audience</a:t>
            </a:r>
            <a:r>
              <a:rPr lang="zh-CN" altLang="en-US"/>
              <a:t>验证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Hydra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96415" y="1313815"/>
            <a:ext cx="8390890" cy="165608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6195" y="3161030"/>
            <a:ext cx="6686550" cy="297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9" name="内容占位符 8" descr="consumer工作流程.drawio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277745" y="1530985"/>
            <a:ext cx="7629525" cy="467677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583180" y="1196975"/>
            <a:ext cx="6436995" cy="189611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180" y="4276725"/>
            <a:ext cx="6425565" cy="1637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3180" y="3200400"/>
            <a:ext cx="6437630" cy="96901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6" name="内容占位符 5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087245" y="1517015"/>
            <a:ext cx="8010525" cy="470535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58465" y="1726565"/>
            <a:ext cx="6267450" cy="42862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7229475" y="27305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97760" y="1508125"/>
            <a:ext cx="6936105" cy="296672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760" y="4746625"/>
            <a:ext cx="6936740" cy="8883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Cas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409315" y="1490345"/>
            <a:ext cx="5365750" cy="475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oxAuth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326640" y="1389380"/>
            <a:ext cx="7138670" cy="52959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25" y="2125345"/>
            <a:ext cx="4724400" cy="40195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oxAuth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8600" y="2221865"/>
            <a:ext cx="8789035" cy="226949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WPS 演示</Application>
  <PresentationFormat>宽屏</PresentationFormat>
  <Paragraphs>20</Paragraphs>
  <Slides>12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0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Audience验证</vt:lpstr>
      <vt:lpstr>Cas</vt:lpstr>
      <vt:lpstr>Cas</vt:lpstr>
      <vt:lpstr>Cas</vt:lpstr>
      <vt:lpstr>Cas</vt:lpstr>
      <vt:lpstr>Cas</vt:lpstr>
      <vt:lpstr>Cas</vt:lpstr>
      <vt:lpstr>oxAuth</vt:lpstr>
      <vt:lpstr>oxAuth</vt:lpstr>
      <vt:lpstr>Hydra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风雨中行走</cp:lastModifiedBy>
  <cp:revision>159</cp:revision>
  <dcterms:created xsi:type="dcterms:W3CDTF">2019-06-19T02:08:00Z</dcterms:created>
  <dcterms:modified xsi:type="dcterms:W3CDTF">2025-09-19T03:33:20Z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ICV">
    <vt:lpwstr>4BE32230B3C849E094594979F80B377C_11</vt:lpwstr>
  </property>
</Properties>
</file>