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keycloak audience injection attack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authenticate</a:t>
            </a:r>
            <a:endParaRPr lang="en-US" altLang="zh-CN"/>
          </a:p>
        </p:txBody>
      </p:sp>
      <p:pic>
        <p:nvPicPr>
          <p:cNvPr id="4" name="内容占位符 3" descr="流程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58640" y="1490345"/>
            <a:ext cx="346710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validateTokenAudience</a:t>
            </a:r>
            <a:endParaRPr lang="en-US" altLang="zh-CN"/>
          </a:p>
        </p:txBody>
      </p:sp>
      <p:pic>
        <p:nvPicPr>
          <p:cNvPr id="4" name="内容占位符 3" descr="validateTokenAudience图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7620" y="2654935"/>
            <a:ext cx="9629775" cy="2428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getExpectedAudiences</a:t>
            </a:r>
            <a:endParaRPr lang="en-US" altLang="zh-CN"/>
          </a:p>
        </p:txBody>
      </p:sp>
      <p:pic>
        <p:nvPicPr>
          <p:cNvPr id="4" name="内容占位符 3" descr="可接受的受众列表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58645" y="2583815"/>
            <a:ext cx="8467725" cy="2571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validateToken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58895" y="1735455"/>
            <a:ext cx="4467225" cy="1447800"/>
          </a:xfrm>
          <a:prstGeom prst="rect">
            <a:avLst/>
          </a:prstGeom>
        </p:spPr>
      </p:pic>
      <p:pic>
        <p:nvPicPr>
          <p:cNvPr id="6" name="图片 5" descr="assertion时间设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0" y="3928110"/>
            <a:ext cx="4381500" cy="5810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WPS 演示</Application>
  <PresentationFormat>宽屏</PresentationFormat>
  <Paragraphs>10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风雨中行走</cp:lastModifiedBy>
  <cp:revision>155</cp:revision>
  <dcterms:created xsi:type="dcterms:W3CDTF">2019-06-19T02:08:00Z</dcterms:created>
  <dcterms:modified xsi:type="dcterms:W3CDTF">2025-09-11T12:22:56Z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77BC8721B9B6463187CBED27E7BB4669_11</vt:lpwstr>
  </property>
</Properties>
</file>