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Hydra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6415" y="1313815"/>
            <a:ext cx="8390890" cy="1656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3161030"/>
            <a:ext cx="6686550" cy="2971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9" name="内容占位符 8" descr="consumer工作流程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7745" y="1530985"/>
            <a:ext cx="7629525" cy="467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6025" y="1313815"/>
            <a:ext cx="7390130" cy="2176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47135"/>
            <a:ext cx="7376160" cy="1878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245" y="1517015"/>
            <a:ext cx="8010525" cy="4705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8465" y="1726565"/>
            <a:ext cx="6267450" cy="4286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29475" y="273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7760" y="1508125"/>
            <a:ext cx="6936105" cy="2966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4746625"/>
            <a:ext cx="6936740" cy="888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315" y="1490345"/>
            <a:ext cx="53657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oxAuth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6640" y="1389380"/>
            <a:ext cx="7138670" cy="529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5" y="2125345"/>
            <a:ext cx="4724400" cy="4019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oxAuth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8600" y="2221865"/>
            <a:ext cx="8789035" cy="2269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18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风雨中行走</cp:lastModifiedBy>
  <cp:revision>157</cp:revision>
  <dcterms:created xsi:type="dcterms:W3CDTF">2019-06-19T02:08:00Z</dcterms:created>
  <dcterms:modified xsi:type="dcterms:W3CDTF">2025-09-17T10:18:20Z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4BE32230B3C849E094594979F80B377C_11</vt:lpwstr>
  </property>
</Properties>
</file>