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8" r:id="rId3"/>
    <p:sldId id="261" r:id="rId4"/>
    <p:sldId id="263" r:id="rId5"/>
    <p:sldId id="264" r:id="rId6"/>
    <p:sldId id="265" r:id="rId7"/>
    <p:sldId id="262" r:id="rId8"/>
    <p:sldId id="267" r:id="rId9"/>
    <p:sldId id="266" r:id="rId10"/>
  </p:sldIdLst>
  <p:sldSz cx="12192000" cy="6858000"/>
  <p:notesSz cx="6858000" cy="9144000"/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F4FF"/>
    <a:srgbClr val="2A00FF"/>
    <a:srgbClr val="FFB6A2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62" autoAdjust="0"/>
    <p:restoredTop sz="86483" autoAdjust="0"/>
  </p:normalViewPr>
  <p:slideViewPr>
    <p:cSldViewPr snapToGrid="0" showGuides="1">
      <p:cViewPr varScale="1">
        <p:scale>
          <a:sx n="122" d="100"/>
          <a:sy n="122" d="100"/>
        </p:scale>
        <p:origin x="240" y="3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uhanyue" userId="2315fa7a-36bd-4876-850e-39777a7e54c8" providerId="ADAL" clId="{64D043A2-76D2-5913-94D0-C6196861848A}"/>
    <pc:docChg chg="undo custSel addSld modSld">
      <pc:chgData name="douhanyue" userId="2315fa7a-36bd-4876-850e-39777a7e54c8" providerId="ADAL" clId="{64D043A2-76D2-5913-94D0-C6196861848A}" dt="2025-09-04T14:14:50.857" v="330" actId="108"/>
      <pc:docMkLst>
        <pc:docMk/>
      </pc:docMkLst>
      <pc:sldChg chg="addSp delSp modSp mod">
        <pc:chgData name="douhanyue" userId="2315fa7a-36bd-4876-850e-39777a7e54c8" providerId="ADAL" clId="{64D043A2-76D2-5913-94D0-C6196861848A}" dt="2025-09-04T13:59:00.260" v="266"/>
        <pc:sldMkLst>
          <pc:docMk/>
          <pc:sldMk cId="0" sldId="259"/>
        </pc:sldMkLst>
        <pc:spChg chg="mod">
          <ac:chgData name="douhanyue" userId="2315fa7a-36bd-4876-850e-39777a7e54c8" providerId="ADAL" clId="{64D043A2-76D2-5913-94D0-C6196861848A}" dt="2025-08-29T01:37:01.879" v="88" actId="1035"/>
          <ac:spMkLst>
            <pc:docMk/>
            <pc:sldMk cId="0" sldId="259"/>
            <ac:spMk id="3" creationId="{017F9072-B40C-9B1D-93E4-C5384ACD01CF}"/>
          </ac:spMkLst>
        </pc:spChg>
        <pc:spChg chg="mod">
          <ac:chgData name="douhanyue" userId="2315fa7a-36bd-4876-850e-39777a7e54c8" providerId="ADAL" clId="{64D043A2-76D2-5913-94D0-C6196861848A}" dt="2025-08-29T01:36:17.397" v="84" actId="404"/>
          <ac:spMkLst>
            <pc:docMk/>
            <pc:sldMk cId="0" sldId="259"/>
            <ac:spMk id="4" creationId="{87FEED6E-FD76-1AE6-9F86-CD32D6CCB93E}"/>
          </ac:spMkLst>
        </pc:spChg>
        <pc:spChg chg="mod">
          <ac:chgData name="douhanyue" userId="2315fa7a-36bd-4876-850e-39777a7e54c8" providerId="ADAL" clId="{64D043A2-76D2-5913-94D0-C6196861848A}" dt="2025-08-29T01:36:20.923" v="85" actId="1076"/>
          <ac:spMkLst>
            <pc:docMk/>
            <pc:sldMk cId="0" sldId="259"/>
            <ac:spMk id="6" creationId="{B399B712-865D-DA89-6BC7-537868C74A4A}"/>
          </ac:spMkLst>
        </pc:spChg>
        <pc:spChg chg="mod">
          <ac:chgData name="douhanyue" userId="2315fa7a-36bd-4876-850e-39777a7e54c8" providerId="ADAL" clId="{64D043A2-76D2-5913-94D0-C6196861848A}" dt="2025-08-29T01:33:17.767" v="7" actId="1076"/>
          <ac:spMkLst>
            <pc:docMk/>
            <pc:sldMk cId="0" sldId="259"/>
            <ac:spMk id="7" creationId="{FB4010B7-577D-969F-D3CC-ACDB1F854275}"/>
          </ac:spMkLst>
        </pc:spChg>
        <pc:spChg chg="mod">
          <ac:chgData name="douhanyue" userId="2315fa7a-36bd-4876-850e-39777a7e54c8" providerId="ADAL" clId="{64D043A2-76D2-5913-94D0-C6196861848A}" dt="2025-08-29T01:36:23.133" v="86" actId="1076"/>
          <ac:spMkLst>
            <pc:docMk/>
            <pc:sldMk cId="0" sldId="259"/>
            <ac:spMk id="8" creationId="{B04F9709-A603-CE3E-A8C2-6DC7CE08C4D7}"/>
          </ac:spMkLst>
        </pc:spChg>
        <pc:spChg chg="add del mod">
          <ac:chgData name="douhanyue" userId="2315fa7a-36bd-4876-850e-39777a7e54c8" providerId="ADAL" clId="{64D043A2-76D2-5913-94D0-C6196861848A}" dt="2025-09-04T13:59:00.260" v="266"/>
          <ac:spMkLst>
            <pc:docMk/>
            <pc:sldMk cId="0" sldId="259"/>
            <ac:spMk id="9" creationId="{EA5FA3D6-B366-2ABE-7430-17AB53356E86}"/>
          </ac:spMkLst>
        </pc:spChg>
      </pc:sldChg>
      <pc:sldChg chg="addSp delSp modSp mod">
        <pc:chgData name="douhanyue" userId="2315fa7a-36bd-4876-850e-39777a7e54c8" providerId="ADAL" clId="{64D043A2-76D2-5913-94D0-C6196861848A}" dt="2025-09-04T14:05:26.248" v="284" actId="571"/>
        <pc:sldMkLst>
          <pc:docMk/>
          <pc:sldMk cId="596325731" sldId="261"/>
        </pc:sldMkLst>
        <pc:spChg chg="add del mod">
          <ac:chgData name="douhanyue" userId="2315fa7a-36bd-4876-850e-39777a7e54c8" providerId="ADAL" clId="{64D043A2-76D2-5913-94D0-C6196861848A}" dt="2025-08-29T01:43:52.169" v="129" actId="1076"/>
          <ac:spMkLst>
            <pc:docMk/>
            <pc:sldMk cId="596325731" sldId="261"/>
            <ac:spMk id="3" creationId="{57F55E80-BCC1-6FDA-72D2-464735C09047}"/>
          </ac:spMkLst>
        </pc:spChg>
        <pc:spChg chg="mod">
          <ac:chgData name="douhanyue" userId="2315fa7a-36bd-4876-850e-39777a7e54c8" providerId="ADAL" clId="{64D043A2-76D2-5913-94D0-C6196861848A}" dt="2025-08-29T01:42:48.324" v="109" actId="1076"/>
          <ac:spMkLst>
            <pc:docMk/>
            <pc:sldMk cId="596325731" sldId="261"/>
            <ac:spMk id="5" creationId="{F0FD1DCE-2017-21FD-2B38-DC384CA55277}"/>
          </ac:spMkLst>
        </pc:spChg>
        <pc:spChg chg="add mod">
          <ac:chgData name="douhanyue" userId="2315fa7a-36bd-4876-850e-39777a7e54c8" providerId="ADAL" clId="{64D043A2-76D2-5913-94D0-C6196861848A}" dt="2025-09-04T14:02:49.047" v="279"/>
          <ac:spMkLst>
            <pc:docMk/>
            <pc:sldMk cId="596325731" sldId="261"/>
            <ac:spMk id="6" creationId="{0FE8F2F1-FEF6-C4F3-95D1-A63580964FE9}"/>
          </ac:spMkLst>
        </pc:spChg>
        <pc:spChg chg="add mod">
          <ac:chgData name="douhanyue" userId="2315fa7a-36bd-4876-850e-39777a7e54c8" providerId="ADAL" clId="{64D043A2-76D2-5913-94D0-C6196861848A}" dt="2025-09-04T14:05:22.632" v="283" actId="14100"/>
          <ac:spMkLst>
            <pc:docMk/>
            <pc:sldMk cId="596325731" sldId="261"/>
            <ac:spMk id="7" creationId="{57AE079F-4D53-311D-A21D-A54079A821F7}"/>
          </ac:spMkLst>
        </pc:spChg>
        <pc:spChg chg="add mod">
          <ac:chgData name="douhanyue" userId="2315fa7a-36bd-4876-850e-39777a7e54c8" providerId="ADAL" clId="{64D043A2-76D2-5913-94D0-C6196861848A}" dt="2025-08-29T01:37:13.507" v="93"/>
          <ac:spMkLst>
            <pc:docMk/>
            <pc:sldMk cId="596325731" sldId="261"/>
            <ac:spMk id="8" creationId="{66E2DFBF-8D75-3B81-245B-B252C050CF12}"/>
          </ac:spMkLst>
        </pc:spChg>
        <pc:spChg chg="add mod">
          <ac:chgData name="douhanyue" userId="2315fa7a-36bd-4876-850e-39777a7e54c8" providerId="ADAL" clId="{64D043A2-76D2-5913-94D0-C6196861848A}" dt="2025-08-29T01:44:01.380" v="156" actId="1035"/>
          <ac:spMkLst>
            <pc:docMk/>
            <pc:sldMk cId="596325731" sldId="261"/>
            <ac:spMk id="9" creationId="{0685211A-0D6A-BDBF-F4C4-B4F68A52D43F}"/>
          </ac:spMkLst>
        </pc:spChg>
        <pc:spChg chg="add mod">
          <ac:chgData name="douhanyue" userId="2315fa7a-36bd-4876-850e-39777a7e54c8" providerId="ADAL" clId="{64D043A2-76D2-5913-94D0-C6196861848A}" dt="2025-09-04T14:05:26.248" v="284" actId="571"/>
          <ac:spMkLst>
            <pc:docMk/>
            <pc:sldMk cId="596325731" sldId="261"/>
            <ac:spMk id="10" creationId="{F97D98CC-011C-6C3C-D654-F89D59022EC5}"/>
          </ac:spMkLst>
        </pc:spChg>
        <pc:spChg chg="add mod">
          <ac:chgData name="douhanyue" userId="2315fa7a-36bd-4876-850e-39777a7e54c8" providerId="ADAL" clId="{64D043A2-76D2-5913-94D0-C6196861848A}" dt="2025-08-29T01:44:42.593" v="196" actId="1036"/>
          <ac:spMkLst>
            <pc:docMk/>
            <pc:sldMk cId="596325731" sldId="261"/>
            <ac:spMk id="12" creationId="{A70F44A5-8F3B-EA6B-37BD-12B39868016F}"/>
          </ac:spMkLst>
        </pc:spChg>
        <pc:spChg chg="add mod">
          <ac:chgData name="douhanyue" userId="2315fa7a-36bd-4876-850e-39777a7e54c8" providerId="ADAL" clId="{64D043A2-76D2-5913-94D0-C6196861848A}" dt="2025-08-29T01:44:49.772" v="198" actId="20577"/>
          <ac:spMkLst>
            <pc:docMk/>
            <pc:sldMk cId="596325731" sldId="261"/>
            <ac:spMk id="13" creationId="{2D1782FD-63AB-9E10-C964-E190639668F8}"/>
          </ac:spMkLst>
        </pc:spChg>
        <pc:spChg chg="add mod">
          <ac:chgData name="douhanyue" userId="2315fa7a-36bd-4876-850e-39777a7e54c8" providerId="ADAL" clId="{64D043A2-76D2-5913-94D0-C6196861848A}" dt="2025-08-29T01:45:07.744" v="213" actId="20577"/>
          <ac:spMkLst>
            <pc:docMk/>
            <pc:sldMk cId="596325731" sldId="261"/>
            <ac:spMk id="16" creationId="{A403A032-5EF3-1689-BC51-FC519E44AF26}"/>
          </ac:spMkLst>
        </pc:spChg>
        <pc:spChg chg="add mod">
          <ac:chgData name="douhanyue" userId="2315fa7a-36bd-4876-850e-39777a7e54c8" providerId="ADAL" clId="{64D043A2-76D2-5913-94D0-C6196861848A}" dt="2025-08-29T01:45:21.733" v="220" actId="1076"/>
          <ac:spMkLst>
            <pc:docMk/>
            <pc:sldMk cId="596325731" sldId="261"/>
            <ac:spMk id="21" creationId="{E4AC3853-D1E7-FF4B-C34A-453E5D3637FB}"/>
          </ac:spMkLst>
        </pc:spChg>
        <pc:spChg chg="mod">
          <ac:chgData name="douhanyue" userId="2315fa7a-36bd-4876-850e-39777a7e54c8" providerId="ADAL" clId="{64D043A2-76D2-5913-94D0-C6196861848A}" dt="2025-08-29T01:43:28.754" v="124" actId="1076"/>
          <ac:spMkLst>
            <pc:docMk/>
            <pc:sldMk cId="596325731" sldId="261"/>
            <ac:spMk id="32" creationId="{53613E26-1F20-4B72-09D8-2E1D78B3354D}"/>
          </ac:spMkLst>
        </pc:spChg>
        <pc:spChg chg="mod">
          <ac:chgData name="douhanyue" userId="2315fa7a-36bd-4876-850e-39777a7e54c8" providerId="ADAL" clId="{64D043A2-76D2-5913-94D0-C6196861848A}" dt="2025-08-29T01:45:14.582" v="218" actId="20577"/>
          <ac:spMkLst>
            <pc:docMk/>
            <pc:sldMk cId="596325731" sldId="261"/>
            <ac:spMk id="33" creationId="{31075BC7-2B9E-41E9-004E-1E071644740F}"/>
          </ac:spMkLst>
        </pc:spChg>
        <pc:picChg chg="add del mod">
          <ac:chgData name="douhanyue" userId="2315fa7a-36bd-4876-850e-39777a7e54c8" providerId="ADAL" clId="{64D043A2-76D2-5913-94D0-C6196861848A}" dt="2025-09-04T14:02:12.717" v="270" actId="478"/>
          <ac:picMkLst>
            <pc:docMk/>
            <pc:sldMk cId="596325731" sldId="261"/>
            <ac:picMk id="2" creationId="{55C9DE6E-7BEE-31F6-12DF-71DDAA5E9810}"/>
          </ac:picMkLst>
        </pc:picChg>
        <pc:picChg chg="add mod">
          <ac:chgData name="douhanyue" userId="2315fa7a-36bd-4876-850e-39777a7e54c8" providerId="ADAL" clId="{64D043A2-76D2-5913-94D0-C6196861848A}" dt="2025-09-04T14:02:30.482" v="278" actId="1037"/>
          <ac:picMkLst>
            <pc:docMk/>
            <pc:sldMk cId="596325731" sldId="261"/>
            <ac:picMk id="4" creationId="{1FF06BBC-25F8-3C96-3E67-0F5912DCBF62}"/>
          </ac:picMkLst>
        </pc:picChg>
        <pc:picChg chg="del mod">
          <ac:chgData name="douhanyue" userId="2315fa7a-36bd-4876-850e-39777a7e54c8" providerId="ADAL" clId="{64D043A2-76D2-5913-94D0-C6196861848A}" dt="2025-09-04T14:02:16.550" v="271" actId="478"/>
          <ac:picMkLst>
            <pc:docMk/>
            <pc:sldMk cId="596325731" sldId="261"/>
            <ac:picMk id="14" creationId="{94002B2F-1651-69D1-5797-09B39049C64C}"/>
          </ac:picMkLst>
        </pc:picChg>
      </pc:sldChg>
      <pc:sldChg chg="modSp">
        <pc:chgData name="douhanyue" userId="2315fa7a-36bd-4876-850e-39777a7e54c8" providerId="ADAL" clId="{64D043A2-76D2-5913-94D0-C6196861848A}" dt="2025-09-04T14:07:32.290" v="285" actId="207"/>
        <pc:sldMkLst>
          <pc:docMk/>
          <pc:sldMk cId="4017000664" sldId="264"/>
        </pc:sldMkLst>
        <pc:spChg chg="mod">
          <ac:chgData name="douhanyue" userId="2315fa7a-36bd-4876-850e-39777a7e54c8" providerId="ADAL" clId="{64D043A2-76D2-5913-94D0-C6196861848A}" dt="2025-09-04T14:07:32.290" v="285" actId="207"/>
          <ac:spMkLst>
            <pc:docMk/>
            <pc:sldMk cId="4017000664" sldId="264"/>
            <ac:spMk id="20" creationId="{F7E1409B-2785-D66E-4582-1EAE93016FDE}"/>
          </ac:spMkLst>
        </pc:spChg>
      </pc:sldChg>
      <pc:sldChg chg="addSp modSp mod">
        <pc:chgData name="douhanyue" userId="2315fa7a-36bd-4876-850e-39777a7e54c8" providerId="ADAL" clId="{64D043A2-76D2-5913-94D0-C6196861848A}" dt="2025-08-29T02:01:21.109" v="239" actId="1076"/>
        <pc:sldMkLst>
          <pc:docMk/>
          <pc:sldMk cId="485619567" sldId="265"/>
        </pc:sldMkLst>
        <pc:spChg chg="add mod">
          <ac:chgData name="douhanyue" userId="2315fa7a-36bd-4876-850e-39777a7e54c8" providerId="ADAL" clId="{64D043A2-76D2-5913-94D0-C6196861848A}" dt="2025-08-29T02:00:13.706" v="235" actId="1076"/>
          <ac:spMkLst>
            <pc:docMk/>
            <pc:sldMk cId="485619567" sldId="265"/>
            <ac:spMk id="2" creationId="{3C7D5452-F60E-3F92-84F7-149413EDE20A}"/>
          </ac:spMkLst>
        </pc:spChg>
        <pc:spChg chg="mod">
          <ac:chgData name="douhanyue" userId="2315fa7a-36bd-4876-850e-39777a7e54c8" providerId="ADAL" clId="{64D043A2-76D2-5913-94D0-C6196861848A}" dt="2025-08-29T02:01:11.560" v="237" actId="1076"/>
          <ac:spMkLst>
            <pc:docMk/>
            <pc:sldMk cId="485619567" sldId="265"/>
            <ac:spMk id="20" creationId="{F7E1409B-2785-D66E-4582-1EAE93016FDE}"/>
          </ac:spMkLst>
        </pc:spChg>
        <pc:spChg chg="mod">
          <ac:chgData name="douhanyue" userId="2315fa7a-36bd-4876-850e-39777a7e54c8" providerId="ADAL" clId="{64D043A2-76D2-5913-94D0-C6196861848A}" dt="2025-08-29T02:01:21.109" v="239" actId="1076"/>
          <ac:spMkLst>
            <pc:docMk/>
            <pc:sldMk cId="485619567" sldId="265"/>
            <ac:spMk id="31" creationId="{076AF716-C11E-7EE9-FD07-55BC0896AF57}"/>
          </ac:spMkLst>
        </pc:spChg>
        <pc:spChg chg="mod">
          <ac:chgData name="douhanyue" userId="2315fa7a-36bd-4876-850e-39777a7e54c8" providerId="ADAL" clId="{64D043A2-76D2-5913-94D0-C6196861848A}" dt="2025-08-29T02:01:21.109" v="239" actId="1076"/>
          <ac:spMkLst>
            <pc:docMk/>
            <pc:sldMk cId="485619567" sldId="265"/>
            <ac:spMk id="36" creationId="{38FB8596-3CE3-F39B-30CB-8B10FA084B55}"/>
          </ac:spMkLst>
        </pc:spChg>
        <pc:spChg chg="mod">
          <ac:chgData name="douhanyue" userId="2315fa7a-36bd-4876-850e-39777a7e54c8" providerId="ADAL" clId="{64D043A2-76D2-5913-94D0-C6196861848A}" dt="2025-08-29T02:01:21.109" v="239" actId="1076"/>
          <ac:spMkLst>
            <pc:docMk/>
            <pc:sldMk cId="485619567" sldId="265"/>
            <ac:spMk id="42" creationId="{74EA7E57-AA58-EE8E-F812-7D9AA3AD1061}"/>
          </ac:spMkLst>
        </pc:spChg>
      </pc:sldChg>
      <pc:sldChg chg="modSp mod">
        <pc:chgData name="douhanyue" userId="2315fa7a-36bd-4876-850e-39777a7e54c8" providerId="ADAL" clId="{64D043A2-76D2-5913-94D0-C6196861848A}" dt="2025-09-04T14:14:50.857" v="330" actId="108"/>
        <pc:sldMkLst>
          <pc:docMk/>
          <pc:sldMk cId="1302242251" sldId="266"/>
        </pc:sldMkLst>
        <pc:spChg chg="mod">
          <ac:chgData name="douhanyue" userId="2315fa7a-36bd-4876-850e-39777a7e54c8" providerId="ADAL" clId="{64D043A2-76D2-5913-94D0-C6196861848A}" dt="2025-09-04T14:14:50.857" v="330" actId="108"/>
          <ac:spMkLst>
            <pc:docMk/>
            <pc:sldMk cId="1302242251" sldId="266"/>
            <ac:spMk id="4" creationId="{659E9681-F08E-DF1C-2C63-BCFA81EEA753}"/>
          </ac:spMkLst>
        </pc:spChg>
      </pc:sldChg>
      <pc:sldChg chg="addSp delSp modSp add mod">
        <pc:chgData name="douhanyue" userId="2315fa7a-36bd-4876-850e-39777a7e54c8" providerId="ADAL" clId="{64D043A2-76D2-5913-94D0-C6196861848A}" dt="2025-09-04T02:08:40.411" v="263" actId="14100"/>
        <pc:sldMkLst>
          <pc:docMk/>
          <pc:sldMk cId="3341058455" sldId="268"/>
        </pc:sldMkLst>
        <pc:spChg chg="del">
          <ac:chgData name="douhanyue" userId="2315fa7a-36bd-4876-850e-39777a7e54c8" providerId="ADAL" clId="{64D043A2-76D2-5913-94D0-C6196861848A}" dt="2025-09-04T02:05:56.926" v="252" actId="478"/>
          <ac:spMkLst>
            <pc:docMk/>
            <pc:sldMk cId="3341058455" sldId="268"/>
            <ac:spMk id="3" creationId="{57F55E80-BCC1-6FDA-72D2-464735C09047}"/>
          </ac:spMkLst>
        </pc:spChg>
        <pc:spChg chg="add mod">
          <ac:chgData name="douhanyue" userId="2315fa7a-36bd-4876-850e-39777a7e54c8" providerId="ADAL" clId="{64D043A2-76D2-5913-94D0-C6196861848A}" dt="2025-09-04T02:08:31.024" v="261" actId="207"/>
          <ac:spMkLst>
            <pc:docMk/>
            <pc:sldMk cId="3341058455" sldId="268"/>
            <ac:spMk id="4" creationId="{2893AC95-0F8B-A134-BFDE-E7CB318A8D7D}"/>
          </ac:spMkLst>
        </pc:spChg>
        <pc:spChg chg="del">
          <ac:chgData name="douhanyue" userId="2315fa7a-36bd-4876-850e-39777a7e54c8" providerId="ADAL" clId="{64D043A2-76D2-5913-94D0-C6196861848A}" dt="2025-09-04T02:05:56.350" v="251" actId="478"/>
          <ac:spMkLst>
            <pc:docMk/>
            <pc:sldMk cId="3341058455" sldId="268"/>
            <ac:spMk id="5" creationId="{F0FD1DCE-2017-21FD-2B38-DC384CA55277}"/>
          </ac:spMkLst>
        </pc:spChg>
        <pc:spChg chg="add mod">
          <ac:chgData name="douhanyue" userId="2315fa7a-36bd-4876-850e-39777a7e54c8" providerId="ADAL" clId="{64D043A2-76D2-5913-94D0-C6196861848A}" dt="2025-09-04T02:08:40.411" v="263" actId="14100"/>
          <ac:spMkLst>
            <pc:docMk/>
            <pc:sldMk cId="3341058455" sldId="268"/>
            <ac:spMk id="6" creationId="{9E84FD98-5E2B-1E0E-E1C0-A4507B390228}"/>
          </ac:spMkLst>
        </pc:spChg>
        <pc:spChg chg="del">
          <ac:chgData name="douhanyue" userId="2315fa7a-36bd-4876-850e-39777a7e54c8" providerId="ADAL" clId="{64D043A2-76D2-5913-94D0-C6196861848A}" dt="2025-09-04T02:05:54.461" v="250" actId="478"/>
          <ac:spMkLst>
            <pc:docMk/>
            <pc:sldMk cId="3341058455" sldId="268"/>
            <ac:spMk id="9" creationId="{0685211A-0D6A-BDBF-F4C4-B4F68A52D43F}"/>
          </ac:spMkLst>
        </pc:spChg>
        <pc:spChg chg="del">
          <ac:chgData name="douhanyue" userId="2315fa7a-36bd-4876-850e-39777a7e54c8" providerId="ADAL" clId="{64D043A2-76D2-5913-94D0-C6196861848A}" dt="2025-09-04T02:05:54.461" v="250" actId="478"/>
          <ac:spMkLst>
            <pc:docMk/>
            <pc:sldMk cId="3341058455" sldId="268"/>
            <ac:spMk id="12" creationId="{A70F44A5-8F3B-EA6B-37BD-12B39868016F}"/>
          </ac:spMkLst>
        </pc:spChg>
        <pc:spChg chg="del">
          <ac:chgData name="douhanyue" userId="2315fa7a-36bd-4876-850e-39777a7e54c8" providerId="ADAL" clId="{64D043A2-76D2-5913-94D0-C6196861848A}" dt="2025-09-04T02:05:54.461" v="250" actId="478"/>
          <ac:spMkLst>
            <pc:docMk/>
            <pc:sldMk cId="3341058455" sldId="268"/>
            <ac:spMk id="13" creationId="{2D1782FD-63AB-9E10-C964-E190639668F8}"/>
          </ac:spMkLst>
        </pc:spChg>
        <pc:spChg chg="del">
          <ac:chgData name="douhanyue" userId="2315fa7a-36bd-4876-850e-39777a7e54c8" providerId="ADAL" clId="{64D043A2-76D2-5913-94D0-C6196861848A}" dt="2025-09-04T02:05:54.461" v="250" actId="478"/>
          <ac:spMkLst>
            <pc:docMk/>
            <pc:sldMk cId="3341058455" sldId="268"/>
            <ac:spMk id="16" creationId="{A403A032-5EF3-1689-BC51-FC519E44AF26}"/>
          </ac:spMkLst>
        </pc:spChg>
        <pc:spChg chg="del">
          <ac:chgData name="douhanyue" userId="2315fa7a-36bd-4876-850e-39777a7e54c8" providerId="ADAL" clId="{64D043A2-76D2-5913-94D0-C6196861848A}" dt="2025-09-04T02:05:54.461" v="250" actId="478"/>
          <ac:spMkLst>
            <pc:docMk/>
            <pc:sldMk cId="3341058455" sldId="268"/>
            <ac:spMk id="21" creationId="{E4AC3853-D1E7-FF4B-C34A-453E5D3637FB}"/>
          </ac:spMkLst>
        </pc:spChg>
        <pc:spChg chg="del">
          <ac:chgData name="douhanyue" userId="2315fa7a-36bd-4876-850e-39777a7e54c8" providerId="ADAL" clId="{64D043A2-76D2-5913-94D0-C6196861848A}" dt="2025-09-04T02:05:51.712" v="248" actId="478"/>
          <ac:spMkLst>
            <pc:docMk/>
            <pc:sldMk cId="3341058455" sldId="268"/>
            <ac:spMk id="32" creationId="{53613E26-1F20-4B72-09D8-2E1D78B3354D}"/>
          </ac:spMkLst>
        </pc:spChg>
        <pc:spChg chg="del">
          <ac:chgData name="douhanyue" userId="2315fa7a-36bd-4876-850e-39777a7e54c8" providerId="ADAL" clId="{64D043A2-76D2-5913-94D0-C6196861848A}" dt="2025-09-04T02:05:53.027" v="249" actId="478"/>
          <ac:spMkLst>
            <pc:docMk/>
            <pc:sldMk cId="3341058455" sldId="268"/>
            <ac:spMk id="33" creationId="{31075BC7-2B9E-41E9-004E-1E071644740F}"/>
          </ac:spMkLst>
        </pc:spChg>
        <pc:picChg chg="mod">
          <ac:chgData name="douhanyue" userId="2315fa7a-36bd-4876-850e-39777a7e54c8" providerId="ADAL" clId="{64D043A2-76D2-5913-94D0-C6196861848A}" dt="2025-09-04T02:06:00.044" v="255" actId="1076"/>
          <ac:picMkLst>
            <pc:docMk/>
            <pc:sldMk cId="3341058455" sldId="268"/>
            <ac:picMk id="2" creationId="{55C9DE6E-7BEE-31F6-12DF-71DDAA5E98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0EAB98FE-8629-D730-BF07-177D55D8A087}"/>
              </a:ext>
            </a:extLst>
          </p:cNvPr>
          <p:cNvGrpSpPr/>
          <p:nvPr userDrawn="1"/>
        </p:nvGrpSpPr>
        <p:grpSpPr>
          <a:xfrm>
            <a:off x="-2" y="-2"/>
            <a:ext cx="12192002" cy="6858002"/>
            <a:chOff x="-2" y="-2"/>
            <a:chExt cx="12192002" cy="6858002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EE63AAF8-8668-7B6B-033B-6CADAB98505B}"/>
                </a:ext>
              </a:extLst>
            </p:cNvPr>
            <p:cNvGrpSpPr/>
            <p:nvPr userDrawn="1"/>
          </p:nvGrpSpPr>
          <p:grpSpPr>
            <a:xfrm>
              <a:off x="-2" y="-2"/>
              <a:ext cx="12192002" cy="6858002"/>
              <a:chOff x="-2" y="-2"/>
              <a:chExt cx="12192002" cy="6858002"/>
            </a:xfrm>
          </p:grpSpPr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A81BEEEC-19F6-E029-9E3E-384F7D81B989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-2" y="5225058"/>
                <a:ext cx="4790853" cy="1632942"/>
              </a:xfrm>
              <a:custGeom>
                <a:avLst/>
                <a:gdLst>
                  <a:gd name="connsiteX0" fmla="*/ 3683632 w 3913623"/>
                  <a:gd name="connsiteY0" fmla="*/ 1816 h 1333942"/>
                  <a:gd name="connsiteX1" fmla="*/ 2314276 w 3913623"/>
                  <a:gd name="connsiteY1" fmla="*/ 793398 h 1333942"/>
                  <a:gd name="connsiteX2" fmla="*/ 1058588 w 3913623"/>
                  <a:gd name="connsiteY2" fmla="*/ 628884 h 1333942"/>
                  <a:gd name="connsiteX3" fmla="*/ 0 w 3913623"/>
                  <a:gd name="connsiteY3" fmla="*/ 1333942 h 1333942"/>
                  <a:gd name="connsiteX4" fmla="*/ 3913623 w 3913623"/>
                  <a:gd name="connsiteY4" fmla="*/ 1333942 h 1333942"/>
                  <a:gd name="connsiteX5" fmla="*/ 3913623 w 3913623"/>
                  <a:gd name="connsiteY5" fmla="*/ 32602 h 1333942"/>
                  <a:gd name="connsiteX6" fmla="*/ 3909981 w 3913623"/>
                  <a:gd name="connsiteY6" fmla="*/ 31091 h 1333942"/>
                  <a:gd name="connsiteX7" fmla="*/ 3683632 w 3913623"/>
                  <a:gd name="connsiteY7" fmla="*/ 1816 h 1333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13623" h="1333942">
                    <a:moveTo>
                      <a:pt x="3683632" y="1816"/>
                    </a:moveTo>
                    <a:cubicBezTo>
                      <a:pt x="3196518" y="40459"/>
                      <a:pt x="2732131" y="684130"/>
                      <a:pt x="2314276" y="793398"/>
                    </a:cubicBezTo>
                    <a:cubicBezTo>
                      <a:pt x="1685127" y="957911"/>
                      <a:pt x="1563735" y="682416"/>
                      <a:pt x="1058588" y="628884"/>
                    </a:cubicBezTo>
                    <a:cubicBezTo>
                      <a:pt x="468599" y="566212"/>
                      <a:pt x="0" y="1333942"/>
                      <a:pt x="0" y="1333942"/>
                    </a:cubicBezTo>
                    <a:lnTo>
                      <a:pt x="3913623" y="1333942"/>
                    </a:lnTo>
                    <a:lnTo>
                      <a:pt x="3913623" y="32602"/>
                    </a:lnTo>
                    <a:lnTo>
                      <a:pt x="3909981" y="31091"/>
                    </a:lnTo>
                    <a:cubicBezTo>
                      <a:pt x="3834051" y="4246"/>
                      <a:pt x="3758572" y="-4129"/>
                      <a:pt x="3683632" y="181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512F099B-4A5B-7F93-11EC-836CA17946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3862" y="2"/>
                <a:ext cx="2338137" cy="3354294"/>
              </a:xfrm>
              <a:custGeom>
                <a:avLst/>
                <a:gdLst>
                  <a:gd name="connsiteX0" fmla="*/ 50824 w 2431644"/>
                  <a:gd name="connsiteY0" fmla="*/ 0 h 3488439"/>
                  <a:gd name="connsiteX1" fmla="*/ 2431644 w 2431644"/>
                  <a:gd name="connsiteY1" fmla="*/ 0 h 3488439"/>
                  <a:gd name="connsiteX2" fmla="*/ 2431644 w 2431644"/>
                  <a:gd name="connsiteY2" fmla="*/ 3488439 h 3488439"/>
                  <a:gd name="connsiteX3" fmla="*/ 2425824 w 2431644"/>
                  <a:gd name="connsiteY3" fmla="*/ 3488245 h 3488439"/>
                  <a:gd name="connsiteX4" fmla="*/ 1881309 w 2431644"/>
                  <a:gd name="connsiteY4" fmla="*/ 3313547 h 3488439"/>
                  <a:gd name="connsiteX5" fmla="*/ 1428336 w 2431644"/>
                  <a:gd name="connsiteY5" fmla="*/ 1967841 h 3488439"/>
                  <a:gd name="connsiteX6" fmla="*/ 289142 w 2431644"/>
                  <a:gd name="connsiteY6" fmla="*/ 1152979 h 3488439"/>
                  <a:gd name="connsiteX7" fmla="*/ 50824 w 2431644"/>
                  <a:gd name="connsiteY7" fmla="*/ 0 h 348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1644" h="3488439">
                    <a:moveTo>
                      <a:pt x="50824" y="0"/>
                    </a:moveTo>
                    <a:lnTo>
                      <a:pt x="2431644" y="0"/>
                    </a:lnTo>
                    <a:lnTo>
                      <a:pt x="2431644" y="3488439"/>
                    </a:lnTo>
                    <a:lnTo>
                      <a:pt x="2425824" y="3488245"/>
                    </a:lnTo>
                    <a:cubicBezTo>
                      <a:pt x="2232751" y="3473856"/>
                      <a:pt x="2043991" y="3419209"/>
                      <a:pt x="1881309" y="3313547"/>
                    </a:cubicBezTo>
                    <a:cubicBezTo>
                      <a:pt x="1360728" y="2975430"/>
                      <a:pt x="1702148" y="2360057"/>
                      <a:pt x="1428336" y="1967841"/>
                    </a:cubicBezTo>
                    <a:cubicBezTo>
                      <a:pt x="1154524" y="1575626"/>
                      <a:pt x="742115" y="1592531"/>
                      <a:pt x="289142" y="1152979"/>
                    </a:cubicBezTo>
                    <a:cubicBezTo>
                      <a:pt x="-163831" y="713427"/>
                      <a:pt x="50824" y="0"/>
                      <a:pt x="508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任意多边形: 形状 26">
                <a:extLst>
                  <a:ext uri="{FF2B5EF4-FFF2-40B4-BE49-F238E27FC236}">
                    <a16:creationId xmlns:a16="http://schemas.microsoft.com/office/drawing/2014/main" id="{8515F32F-B6FA-09A4-ADAC-C95CDCFBB518}"/>
                  </a:ext>
                </a:extLst>
              </p:cNvPr>
              <p:cNvSpPr/>
              <p:nvPr/>
            </p:nvSpPr>
            <p:spPr>
              <a:xfrm>
                <a:off x="11540886" y="2521553"/>
                <a:ext cx="651114" cy="1276812"/>
              </a:xfrm>
              <a:custGeom>
                <a:avLst/>
                <a:gdLst>
                  <a:gd name="connsiteX0" fmla="*/ 447675 w 456586"/>
                  <a:gd name="connsiteY0" fmla="*/ 0 h 895350"/>
                  <a:gd name="connsiteX1" fmla="*/ 456586 w 456586"/>
                  <a:gd name="connsiteY1" fmla="*/ 899 h 895350"/>
                  <a:gd name="connsiteX2" fmla="*/ 456586 w 456586"/>
                  <a:gd name="connsiteY2" fmla="*/ 894452 h 895350"/>
                  <a:gd name="connsiteX3" fmla="*/ 447675 w 456586"/>
                  <a:gd name="connsiteY3" fmla="*/ 895350 h 895350"/>
                  <a:gd name="connsiteX4" fmla="*/ 0 w 456586"/>
                  <a:gd name="connsiteY4" fmla="*/ 447675 h 895350"/>
                  <a:gd name="connsiteX5" fmla="*/ 447675 w 456586"/>
                  <a:gd name="connsiteY5" fmla="*/ 0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6586" h="895350">
                    <a:moveTo>
                      <a:pt x="447675" y="0"/>
                    </a:moveTo>
                    <a:lnTo>
                      <a:pt x="456586" y="899"/>
                    </a:lnTo>
                    <a:lnTo>
                      <a:pt x="456586" y="894452"/>
                    </a:lnTo>
                    <a:lnTo>
                      <a:pt x="447675" y="895350"/>
                    </a:lnTo>
                    <a:cubicBezTo>
                      <a:pt x="200431" y="895350"/>
                      <a:pt x="0" y="694919"/>
                      <a:pt x="0" y="447675"/>
                    </a:cubicBezTo>
                    <a:cubicBezTo>
                      <a:pt x="0" y="200431"/>
                      <a:pt x="200431" y="0"/>
                      <a:pt x="447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052562E1-137E-155C-50BE-8B8A0BCDBF15}"/>
                  </a:ext>
                </a:extLst>
              </p:cNvPr>
              <p:cNvSpPr/>
              <p:nvPr userDrawn="1"/>
            </p:nvSpPr>
            <p:spPr>
              <a:xfrm flipV="1">
                <a:off x="-1" y="-2"/>
                <a:ext cx="1172022" cy="1028702"/>
              </a:xfrm>
              <a:custGeom>
                <a:avLst/>
                <a:gdLst>
                  <a:gd name="connsiteX0" fmla="*/ 253746 w 939800"/>
                  <a:gd name="connsiteY0" fmla="*/ 0 h 824877"/>
                  <a:gd name="connsiteX1" fmla="*/ 939800 w 939800"/>
                  <a:gd name="connsiteY1" fmla="*/ 686054 h 824877"/>
                  <a:gd name="connsiteX2" fmla="*/ 925862 w 939800"/>
                  <a:gd name="connsiteY2" fmla="*/ 824318 h 824877"/>
                  <a:gd name="connsiteX3" fmla="*/ 925688 w 939800"/>
                  <a:gd name="connsiteY3" fmla="*/ 824877 h 824877"/>
                  <a:gd name="connsiteX4" fmla="*/ 0 w 939800"/>
                  <a:gd name="connsiteY4" fmla="*/ 824877 h 824877"/>
                  <a:gd name="connsiteX5" fmla="*/ 0 w 939800"/>
                  <a:gd name="connsiteY5" fmla="*/ 49786 h 824877"/>
                  <a:gd name="connsiteX6" fmla="*/ 115482 w 939800"/>
                  <a:gd name="connsiteY6" fmla="*/ 13938 h 824877"/>
                  <a:gd name="connsiteX7" fmla="*/ 253746 w 939800"/>
                  <a:gd name="connsiteY7" fmla="*/ 0 h 82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39800" h="824877">
                    <a:moveTo>
                      <a:pt x="253746" y="0"/>
                    </a:moveTo>
                    <a:cubicBezTo>
                      <a:pt x="632643" y="0"/>
                      <a:pt x="939800" y="307157"/>
                      <a:pt x="939800" y="686054"/>
                    </a:cubicBezTo>
                    <a:cubicBezTo>
                      <a:pt x="939800" y="733416"/>
                      <a:pt x="935001" y="779658"/>
                      <a:pt x="925862" y="824318"/>
                    </a:cubicBezTo>
                    <a:lnTo>
                      <a:pt x="925688" y="824877"/>
                    </a:lnTo>
                    <a:lnTo>
                      <a:pt x="0" y="824877"/>
                    </a:lnTo>
                    <a:lnTo>
                      <a:pt x="0" y="49786"/>
                    </a:lnTo>
                    <a:lnTo>
                      <a:pt x="115482" y="13938"/>
                    </a:lnTo>
                    <a:cubicBezTo>
                      <a:pt x="160143" y="4800"/>
                      <a:pt x="206384" y="0"/>
                      <a:pt x="253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B4E5489-92F0-DBCD-B233-78215687A07D}"/>
                </a:ext>
              </a:extLst>
            </p:cNvPr>
            <p:cNvGrpSpPr/>
            <p:nvPr userDrawn="1"/>
          </p:nvGrpSpPr>
          <p:grpSpPr>
            <a:xfrm>
              <a:off x="3936975" y="1028700"/>
              <a:ext cx="7581925" cy="5039872"/>
              <a:chOff x="3936975" y="1028700"/>
              <a:chExt cx="7581925" cy="5039872"/>
            </a:xfrm>
          </p:grpSpPr>
          <p:sp>
            <p:nvSpPr>
              <p:cNvPr id="36" name="任意多边形: 形状 35">
                <a:extLst>
                  <a:ext uri="{FF2B5EF4-FFF2-40B4-BE49-F238E27FC236}">
                    <a16:creationId xmlns:a16="http://schemas.microsoft.com/office/drawing/2014/main" id="{0098C7B5-F637-D8EF-8AFD-EA0C8BDB8FC7}"/>
                  </a:ext>
                </a:extLst>
              </p:cNvPr>
              <p:cNvSpPr/>
              <p:nvPr/>
            </p:nvSpPr>
            <p:spPr>
              <a:xfrm>
                <a:off x="8415747" y="1548722"/>
                <a:ext cx="1218276" cy="886156"/>
              </a:xfrm>
              <a:custGeom>
                <a:avLst/>
                <a:gdLst>
                  <a:gd name="connsiteX0" fmla="*/ 41066 w 687879"/>
                  <a:gd name="connsiteY0" fmla="*/ 500353 h 500353"/>
                  <a:gd name="connsiteX1" fmla="*/ 7347 w 687879"/>
                  <a:gd name="connsiteY1" fmla="*/ 403446 h 500353"/>
                  <a:gd name="connsiteX2" fmla="*/ 15777 w 687879"/>
                  <a:gd name="connsiteY2" fmla="*/ 249636 h 500353"/>
                  <a:gd name="connsiteX3" fmla="*/ 91634 w 687879"/>
                  <a:gd name="connsiteY3" fmla="*/ 106371 h 500353"/>
                  <a:gd name="connsiteX4" fmla="*/ 173797 w 687879"/>
                  <a:gd name="connsiteY4" fmla="*/ 66337 h 500353"/>
                  <a:gd name="connsiteX5" fmla="*/ 215935 w 687879"/>
                  <a:gd name="connsiteY5" fmla="*/ 95836 h 500353"/>
                  <a:gd name="connsiteX6" fmla="*/ 284144 w 687879"/>
                  <a:gd name="connsiteY6" fmla="*/ 18664 h 500353"/>
                  <a:gd name="connsiteX7" fmla="*/ 428733 w 687879"/>
                  <a:gd name="connsiteY7" fmla="*/ 3129 h 500353"/>
                  <a:gd name="connsiteX8" fmla="*/ 571999 w 687879"/>
                  <a:gd name="connsiteY8" fmla="*/ 66337 h 500353"/>
                  <a:gd name="connsiteX9" fmla="*/ 656286 w 687879"/>
                  <a:gd name="connsiteY9" fmla="*/ 196963 h 500353"/>
                  <a:gd name="connsiteX10" fmla="*/ 687880 w 687879"/>
                  <a:gd name="connsiteY10" fmla="*/ 352878 h 500353"/>
                  <a:gd name="connsiteX11" fmla="*/ 624672 w 687879"/>
                  <a:gd name="connsiteY11" fmla="*/ 489819 h 500353"/>
                  <a:gd name="connsiteX12" fmla="*/ 626787 w 687879"/>
                  <a:gd name="connsiteY12" fmla="*/ 382377 h 500353"/>
                  <a:gd name="connsiteX13" fmla="*/ 584639 w 687879"/>
                  <a:gd name="connsiteY13" fmla="*/ 329694 h 500353"/>
                  <a:gd name="connsiteX14" fmla="*/ 569894 w 687879"/>
                  <a:gd name="connsiteY14" fmla="*/ 203287 h 500353"/>
                  <a:gd name="connsiteX15" fmla="*/ 411884 w 687879"/>
                  <a:gd name="connsiteY15" fmla="*/ 137975 h 500353"/>
                  <a:gd name="connsiteX16" fmla="*/ 237004 w 687879"/>
                  <a:gd name="connsiteY16" fmla="*/ 119010 h 500353"/>
                  <a:gd name="connsiteX17" fmla="*/ 93739 w 687879"/>
                  <a:gd name="connsiteY17" fmla="*/ 230672 h 500353"/>
                  <a:gd name="connsiteX18" fmla="*/ 78728 w 687879"/>
                  <a:gd name="connsiteY18" fmla="*/ 326808 h 500353"/>
                  <a:gd name="connsiteX19" fmla="*/ 41066 w 687879"/>
                  <a:gd name="connsiteY19" fmla="*/ 500353 h 50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87879" h="500353">
                    <a:moveTo>
                      <a:pt x="41066" y="500353"/>
                    </a:moveTo>
                    <a:cubicBezTo>
                      <a:pt x="41066" y="477179"/>
                      <a:pt x="19996" y="430830"/>
                      <a:pt x="7347" y="403446"/>
                    </a:cubicBezTo>
                    <a:cubicBezTo>
                      <a:pt x="-5292" y="376052"/>
                      <a:pt x="-1073" y="298099"/>
                      <a:pt x="15777" y="249636"/>
                    </a:cubicBezTo>
                    <a:cubicBezTo>
                      <a:pt x="32636" y="201182"/>
                      <a:pt x="57715" y="138594"/>
                      <a:pt x="91634" y="106371"/>
                    </a:cubicBezTo>
                    <a:cubicBezTo>
                      <a:pt x="118228" y="81082"/>
                      <a:pt x="152165" y="64670"/>
                      <a:pt x="173797" y="66337"/>
                    </a:cubicBezTo>
                    <a:cubicBezTo>
                      <a:pt x="190913" y="67651"/>
                      <a:pt x="209620" y="78977"/>
                      <a:pt x="215935" y="95836"/>
                    </a:cubicBezTo>
                    <a:cubicBezTo>
                      <a:pt x="226470" y="58965"/>
                      <a:pt x="254654" y="31314"/>
                      <a:pt x="284144" y="18664"/>
                    </a:cubicBezTo>
                    <a:cubicBezTo>
                      <a:pt x="313643" y="6025"/>
                      <a:pt x="383699" y="-5824"/>
                      <a:pt x="428733" y="3129"/>
                    </a:cubicBezTo>
                    <a:cubicBezTo>
                      <a:pt x="486379" y="14588"/>
                      <a:pt x="534080" y="36838"/>
                      <a:pt x="571999" y="66337"/>
                    </a:cubicBezTo>
                    <a:cubicBezTo>
                      <a:pt x="609937" y="95836"/>
                      <a:pt x="639655" y="152634"/>
                      <a:pt x="656286" y="196963"/>
                    </a:cubicBezTo>
                    <a:cubicBezTo>
                      <a:pt x="674450" y="245426"/>
                      <a:pt x="687880" y="303890"/>
                      <a:pt x="687880" y="352878"/>
                    </a:cubicBezTo>
                    <a:cubicBezTo>
                      <a:pt x="687880" y="391035"/>
                      <a:pt x="660496" y="437155"/>
                      <a:pt x="624672" y="489819"/>
                    </a:cubicBezTo>
                    <a:lnTo>
                      <a:pt x="626787" y="382377"/>
                    </a:lnTo>
                    <a:lnTo>
                      <a:pt x="584639" y="329694"/>
                    </a:lnTo>
                    <a:cubicBezTo>
                      <a:pt x="574113" y="283345"/>
                      <a:pt x="567789" y="228567"/>
                      <a:pt x="569894" y="203287"/>
                    </a:cubicBezTo>
                    <a:cubicBezTo>
                      <a:pt x="506162" y="203545"/>
                      <a:pt x="460337" y="182218"/>
                      <a:pt x="411884" y="137975"/>
                    </a:cubicBezTo>
                    <a:cubicBezTo>
                      <a:pt x="346561" y="146395"/>
                      <a:pt x="272819" y="142185"/>
                      <a:pt x="237004" y="119010"/>
                    </a:cubicBezTo>
                    <a:cubicBezTo>
                      <a:pt x="207515" y="161149"/>
                      <a:pt x="142193" y="213822"/>
                      <a:pt x="93739" y="230672"/>
                    </a:cubicBezTo>
                    <a:cubicBezTo>
                      <a:pt x="83204" y="268600"/>
                      <a:pt x="78728" y="326808"/>
                      <a:pt x="78728" y="326808"/>
                    </a:cubicBezTo>
                    <a:cubicBezTo>
                      <a:pt x="53439" y="360517"/>
                      <a:pt x="43171" y="462434"/>
                      <a:pt x="41066" y="500353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7" name="任意多边形: 形状 36">
                <a:extLst>
                  <a:ext uri="{FF2B5EF4-FFF2-40B4-BE49-F238E27FC236}">
                    <a16:creationId xmlns:a16="http://schemas.microsoft.com/office/drawing/2014/main" id="{2995862D-DC0A-4D1E-8E40-21ECF2B0C96C}"/>
                  </a:ext>
                </a:extLst>
              </p:cNvPr>
              <p:cNvSpPr/>
              <p:nvPr/>
            </p:nvSpPr>
            <p:spPr>
              <a:xfrm>
                <a:off x="8892498" y="3400312"/>
                <a:ext cx="348116" cy="1069197"/>
              </a:xfrm>
              <a:custGeom>
                <a:avLst/>
                <a:gdLst>
                  <a:gd name="connsiteX0" fmla="*/ 92669 w 196558"/>
                  <a:gd name="connsiteY0" fmla="*/ 0 h 603704"/>
                  <a:gd name="connsiteX1" fmla="*/ 0 w 196558"/>
                  <a:gd name="connsiteY1" fmla="*/ 87049 h 603704"/>
                  <a:gd name="connsiteX2" fmla="*/ 61770 w 196558"/>
                  <a:gd name="connsiteY2" fmla="*/ 151629 h 603704"/>
                  <a:gd name="connsiteX3" fmla="*/ 5620 w 196558"/>
                  <a:gd name="connsiteY3" fmla="*/ 603704 h 603704"/>
                  <a:gd name="connsiteX4" fmla="*/ 196558 w 196558"/>
                  <a:gd name="connsiteY4" fmla="*/ 603704 h 603704"/>
                  <a:gd name="connsiteX5" fmla="*/ 134208 w 196558"/>
                  <a:gd name="connsiteY5" fmla="*/ 145580 h 603704"/>
                  <a:gd name="connsiteX6" fmla="*/ 190938 w 196558"/>
                  <a:gd name="connsiteY6" fmla="*/ 81429 h 603704"/>
                  <a:gd name="connsiteX7" fmla="*/ 92669 w 196558"/>
                  <a:gd name="connsiteY7" fmla="*/ 0 h 60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6558" h="603704">
                    <a:moveTo>
                      <a:pt x="92669" y="0"/>
                    </a:moveTo>
                    <a:cubicBezTo>
                      <a:pt x="59912" y="26403"/>
                      <a:pt x="27842" y="57322"/>
                      <a:pt x="0" y="87049"/>
                    </a:cubicBezTo>
                    <a:cubicBezTo>
                      <a:pt x="22470" y="115129"/>
                      <a:pt x="61770" y="151629"/>
                      <a:pt x="61770" y="151629"/>
                    </a:cubicBezTo>
                    <a:cubicBezTo>
                      <a:pt x="22470" y="303257"/>
                      <a:pt x="11230" y="525085"/>
                      <a:pt x="5620" y="603704"/>
                    </a:cubicBezTo>
                    <a:lnTo>
                      <a:pt x="196558" y="603704"/>
                    </a:lnTo>
                    <a:cubicBezTo>
                      <a:pt x="188138" y="443655"/>
                      <a:pt x="148257" y="190500"/>
                      <a:pt x="134208" y="145580"/>
                    </a:cubicBezTo>
                    <a:cubicBezTo>
                      <a:pt x="156229" y="120729"/>
                      <a:pt x="171288" y="106699"/>
                      <a:pt x="190938" y="81429"/>
                    </a:cubicBezTo>
                    <a:cubicBezTo>
                      <a:pt x="167154" y="52216"/>
                      <a:pt x="129426" y="18459"/>
                      <a:pt x="92669" y="0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8" name="任意多边形: 形状 37">
                <a:extLst>
                  <a:ext uri="{FF2B5EF4-FFF2-40B4-BE49-F238E27FC236}">
                    <a16:creationId xmlns:a16="http://schemas.microsoft.com/office/drawing/2014/main" id="{0F1D2629-CEA3-22C1-E22E-7A976627EC04}"/>
                  </a:ext>
                </a:extLst>
              </p:cNvPr>
              <p:cNvSpPr/>
              <p:nvPr/>
            </p:nvSpPr>
            <p:spPr>
              <a:xfrm>
                <a:off x="7709264" y="5815598"/>
                <a:ext cx="2692130" cy="186052"/>
              </a:xfrm>
              <a:custGeom>
                <a:avLst/>
                <a:gdLst>
                  <a:gd name="connsiteX0" fmla="*/ 1520066 w 1520066"/>
                  <a:gd name="connsiteY0" fmla="*/ 61179 h 105051"/>
                  <a:gd name="connsiteX1" fmla="*/ 1478509 w 1520066"/>
                  <a:gd name="connsiteY1" fmla="*/ 105051 h 105051"/>
                  <a:gd name="connsiteX2" fmla="*/ 41558 w 1520066"/>
                  <a:gd name="connsiteY2" fmla="*/ 105051 h 105051"/>
                  <a:gd name="connsiteX3" fmla="*/ 0 w 1520066"/>
                  <a:gd name="connsiteY3" fmla="*/ 61179 h 105051"/>
                  <a:gd name="connsiteX4" fmla="*/ 0 w 1520066"/>
                  <a:gd name="connsiteY4" fmla="*/ 0 h 105051"/>
                  <a:gd name="connsiteX5" fmla="*/ 1518704 w 1520066"/>
                  <a:gd name="connsiteY5" fmla="*/ 0 h 105051"/>
                  <a:gd name="connsiteX6" fmla="*/ 1520066 w 1520066"/>
                  <a:gd name="connsiteY6" fmla="*/ 61179 h 105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0066" h="105051">
                    <a:moveTo>
                      <a:pt x="1520066" y="61179"/>
                    </a:moveTo>
                    <a:cubicBezTo>
                      <a:pt x="1520066" y="85306"/>
                      <a:pt x="1501369" y="105051"/>
                      <a:pt x="1478509" y="105051"/>
                    </a:cubicBezTo>
                    <a:lnTo>
                      <a:pt x="41558" y="105051"/>
                    </a:lnTo>
                    <a:cubicBezTo>
                      <a:pt x="18698" y="105051"/>
                      <a:pt x="0" y="85306"/>
                      <a:pt x="0" y="61179"/>
                    </a:cubicBezTo>
                    <a:lnTo>
                      <a:pt x="0" y="0"/>
                    </a:lnTo>
                    <a:lnTo>
                      <a:pt x="1518704" y="0"/>
                    </a:lnTo>
                    <a:lnTo>
                      <a:pt x="1520066" y="61179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1" name="任意多边形: 形状 30">
                <a:extLst>
                  <a:ext uri="{FF2B5EF4-FFF2-40B4-BE49-F238E27FC236}">
                    <a16:creationId xmlns:a16="http://schemas.microsoft.com/office/drawing/2014/main" id="{C24339CC-65A5-A169-4F3C-1D265F238577}"/>
                  </a:ext>
                </a:extLst>
              </p:cNvPr>
              <p:cNvSpPr/>
              <p:nvPr/>
            </p:nvSpPr>
            <p:spPr>
              <a:xfrm>
                <a:off x="7085207" y="1460402"/>
                <a:ext cx="3935937" cy="4608170"/>
              </a:xfrm>
              <a:custGeom>
                <a:avLst/>
                <a:gdLst>
                  <a:gd name="connsiteX0" fmla="*/ 560830 w 3935937"/>
                  <a:gd name="connsiteY0" fmla="*/ 3033769 h 4608170"/>
                  <a:gd name="connsiteX1" fmla="*/ 499578 w 3935937"/>
                  <a:gd name="connsiteY1" fmla="*/ 3095021 h 4608170"/>
                  <a:gd name="connsiteX2" fmla="*/ 578593 w 3935937"/>
                  <a:gd name="connsiteY2" fmla="*/ 4505284 h 4608170"/>
                  <a:gd name="connsiteX3" fmla="*/ 635579 w 3935937"/>
                  <a:gd name="connsiteY3" fmla="*/ 4567666 h 4608170"/>
                  <a:gd name="connsiteX4" fmla="*/ 3304649 w 3935937"/>
                  <a:gd name="connsiteY4" fmla="*/ 4567666 h 4608170"/>
                  <a:gd name="connsiteX5" fmla="*/ 3361617 w 3935937"/>
                  <a:gd name="connsiteY5" fmla="*/ 4506430 h 4608170"/>
                  <a:gd name="connsiteX6" fmla="*/ 3439890 w 3935937"/>
                  <a:gd name="connsiteY6" fmla="*/ 3093891 h 4608170"/>
                  <a:gd name="connsiteX7" fmla="*/ 3378605 w 3935937"/>
                  <a:gd name="connsiteY7" fmla="*/ 3033769 h 4608170"/>
                  <a:gd name="connsiteX8" fmla="*/ 1799294 w 3935937"/>
                  <a:gd name="connsiteY8" fmla="*/ 2983060 h 4608170"/>
                  <a:gd name="connsiteX9" fmla="*/ 1789881 w 3935937"/>
                  <a:gd name="connsiteY9" fmla="*/ 2993265 h 4608170"/>
                  <a:gd name="connsiteX10" fmla="*/ 1802652 w 3935937"/>
                  <a:gd name="connsiteY10" fmla="*/ 2993265 h 4608170"/>
                  <a:gd name="connsiteX11" fmla="*/ 1799294 w 3935937"/>
                  <a:gd name="connsiteY11" fmla="*/ 2983094 h 4608170"/>
                  <a:gd name="connsiteX12" fmla="*/ 660135 w 3935937"/>
                  <a:gd name="connsiteY12" fmla="*/ 2293299 h 4608170"/>
                  <a:gd name="connsiteX13" fmla="*/ 671831 w 3935937"/>
                  <a:gd name="connsiteY13" fmla="*/ 2303426 h 4608170"/>
                  <a:gd name="connsiteX14" fmla="*/ 860615 w 3935937"/>
                  <a:gd name="connsiteY14" fmla="*/ 2880544 h 4608170"/>
                  <a:gd name="connsiteX15" fmla="*/ 874398 w 3935937"/>
                  <a:gd name="connsiteY15" fmla="*/ 2932535 h 4608170"/>
                  <a:gd name="connsiteX16" fmla="*/ 860127 w 3935937"/>
                  <a:gd name="connsiteY16" fmla="*/ 2957334 h 4608170"/>
                  <a:gd name="connsiteX17" fmla="*/ 854847 w 3935937"/>
                  <a:gd name="connsiteY17" fmla="*/ 2958042 h 4608170"/>
                  <a:gd name="connsiteX18" fmla="*/ 835312 w 3935937"/>
                  <a:gd name="connsiteY18" fmla="*/ 2943078 h 4608170"/>
                  <a:gd name="connsiteX19" fmla="*/ 821463 w 3935937"/>
                  <a:gd name="connsiteY19" fmla="*/ 2890850 h 4608170"/>
                  <a:gd name="connsiteX20" fmla="*/ 635629 w 3935937"/>
                  <a:gd name="connsiteY20" fmla="*/ 2321578 h 4608170"/>
                  <a:gd name="connsiteX21" fmla="*/ 644654 w 3935937"/>
                  <a:gd name="connsiteY21" fmla="*/ 2294419 h 4608170"/>
                  <a:gd name="connsiteX22" fmla="*/ 660135 w 3935937"/>
                  <a:gd name="connsiteY22" fmla="*/ 2293299 h 4608170"/>
                  <a:gd name="connsiteX23" fmla="*/ 3278983 w 3935937"/>
                  <a:gd name="connsiteY23" fmla="*/ 2183040 h 4608170"/>
                  <a:gd name="connsiteX24" fmla="*/ 3294443 w 3935937"/>
                  <a:gd name="connsiteY24" fmla="*/ 2183924 h 4608170"/>
                  <a:gd name="connsiteX25" fmla="*/ 3303890 w 3935937"/>
                  <a:gd name="connsiteY25" fmla="*/ 2210948 h 4608170"/>
                  <a:gd name="connsiteX26" fmla="*/ 3164566 w 3935937"/>
                  <a:gd name="connsiteY26" fmla="*/ 2890514 h 4608170"/>
                  <a:gd name="connsiteX27" fmla="*/ 3144323 w 3935937"/>
                  <a:gd name="connsiteY27" fmla="*/ 2910757 h 4608170"/>
                  <a:gd name="connsiteX28" fmla="*/ 3124080 w 3935937"/>
                  <a:gd name="connsiteY28" fmla="*/ 2890514 h 4608170"/>
                  <a:gd name="connsiteX29" fmla="*/ 3267419 w 3935937"/>
                  <a:gd name="connsiteY29" fmla="*/ 2193353 h 4608170"/>
                  <a:gd name="connsiteX30" fmla="*/ 3278983 w 3935937"/>
                  <a:gd name="connsiteY30" fmla="*/ 2183040 h 4608170"/>
                  <a:gd name="connsiteX31" fmla="*/ 571589 w 3935937"/>
                  <a:gd name="connsiteY31" fmla="*/ 2114764 h 4608170"/>
                  <a:gd name="connsiteX32" fmla="*/ 583148 w 3935937"/>
                  <a:gd name="connsiteY32" fmla="*/ 2125066 h 4608170"/>
                  <a:gd name="connsiteX33" fmla="*/ 574208 w 3935937"/>
                  <a:gd name="connsiteY33" fmla="*/ 2151855 h 4608170"/>
                  <a:gd name="connsiteX34" fmla="*/ 504892 w 3935937"/>
                  <a:gd name="connsiteY34" fmla="*/ 2301216 h 4608170"/>
                  <a:gd name="connsiteX35" fmla="*/ 478372 w 3935937"/>
                  <a:gd name="connsiteY35" fmla="*/ 2366164 h 4608170"/>
                  <a:gd name="connsiteX36" fmla="*/ 318536 w 3935937"/>
                  <a:gd name="connsiteY36" fmla="*/ 2847902 h 4608170"/>
                  <a:gd name="connsiteX37" fmla="*/ 88572 w 3935937"/>
                  <a:gd name="connsiteY37" fmla="*/ 3537994 h 4608170"/>
                  <a:gd name="connsiteX38" fmla="*/ 75803 w 3935937"/>
                  <a:gd name="connsiteY38" fmla="*/ 3903502 h 4608170"/>
                  <a:gd name="connsiteX39" fmla="*/ 399036 w 3935937"/>
                  <a:gd name="connsiteY39" fmla="*/ 4116275 h 4608170"/>
                  <a:gd name="connsiteX40" fmla="*/ 419279 w 3935937"/>
                  <a:gd name="connsiteY40" fmla="*/ 4136519 h 4608170"/>
                  <a:gd name="connsiteX41" fmla="*/ 399036 w 3935937"/>
                  <a:gd name="connsiteY41" fmla="*/ 4156762 h 4608170"/>
                  <a:gd name="connsiteX42" fmla="*/ 39280 w 3935937"/>
                  <a:gd name="connsiteY42" fmla="*/ 3920961 h 4608170"/>
                  <a:gd name="connsiteX43" fmla="*/ 50920 w 3935937"/>
                  <a:gd name="connsiteY43" fmla="*/ 3523131 h 4608170"/>
                  <a:gd name="connsiteX44" fmla="*/ 280040 w 3935937"/>
                  <a:gd name="connsiteY44" fmla="*/ 2835368 h 4608170"/>
                  <a:gd name="connsiteX45" fmla="*/ 441833 w 3935937"/>
                  <a:gd name="connsiteY45" fmla="*/ 2348737 h 4608170"/>
                  <a:gd name="connsiteX46" fmla="*/ 467172 w 3935937"/>
                  <a:gd name="connsiteY46" fmla="*/ 2286541 h 4608170"/>
                  <a:gd name="connsiteX47" fmla="*/ 556108 w 3935937"/>
                  <a:gd name="connsiteY47" fmla="*/ 2115670 h 4608170"/>
                  <a:gd name="connsiteX48" fmla="*/ 571589 w 3935937"/>
                  <a:gd name="connsiteY48" fmla="*/ 2114764 h 4608170"/>
                  <a:gd name="connsiteX49" fmla="*/ 3372597 w 3935937"/>
                  <a:gd name="connsiteY49" fmla="*/ 2072518 h 4608170"/>
                  <a:gd name="connsiteX50" fmla="*/ 3506034 w 3935937"/>
                  <a:gd name="connsiteY50" fmla="*/ 2318406 h 4608170"/>
                  <a:gd name="connsiteX51" fmla="*/ 3796422 w 3935937"/>
                  <a:gd name="connsiteY51" fmla="*/ 3293759 h 4608170"/>
                  <a:gd name="connsiteX52" fmla="*/ 3845479 w 3935937"/>
                  <a:gd name="connsiteY52" fmla="*/ 3418136 h 4608170"/>
                  <a:gd name="connsiteX53" fmla="*/ 3927059 w 3935937"/>
                  <a:gd name="connsiteY53" fmla="*/ 3651220 h 4608170"/>
                  <a:gd name="connsiteX54" fmla="*/ 3779369 w 3935937"/>
                  <a:gd name="connsiteY54" fmla="*/ 4026883 h 4608170"/>
                  <a:gd name="connsiteX55" fmla="*/ 3460959 w 3935937"/>
                  <a:gd name="connsiteY55" fmla="*/ 4152274 h 4608170"/>
                  <a:gd name="connsiteX56" fmla="*/ 3456657 w 3935937"/>
                  <a:gd name="connsiteY56" fmla="*/ 4152745 h 4608170"/>
                  <a:gd name="connsiteX57" fmla="*/ 3436886 w 3935937"/>
                  <a:gd name="connsiteY57" fmla="*/ 4136788 h 4608170"/>
                  <a:gd name="connsiteX58" fmla="*/ 3452373 w 3935937"/>
                  <a:gd name="connsiteY58" fmla="*/ 4112716 h 4608170"/>
                  <a:gd name="connsiteX59" fmla="*/ 3757927 w 3935937"/>
                  <a:gd name="connsiteY59" fmla="*/ 3992554 h 4608170"/>
                  <a:gd name="connsiteX60" fmla="*/ 3887620 w 3935937"/>
                  <a:gd name="connsiteY60" fmla="*/ 3660413 h 4608170"/>
                  <a:gd name="connsiteX61" fmla="*/ 3808097 w 3935937"/>
                  <a:gd name="connsiteY61" fmla="*/ 3433689 h 4608170"/>
                  <a:gd name="connsiteX62" fmla="*/ 3758247 w 3935937"/>
                  <a:gd name="connsiteY62" fmla="*/ 3307203 h 4608170"/>
                  <a:gd name="connsiteX63" fmla="*/ 3466408 w 3935937"/>
                  <a:gd name="connsiteY63" fmla="*/ 2326622 h 4608170"/>
                  <a:gd name="connsiteX64" fmla="*/ 3361329 w 3935937"/>
                  <a:gd name="connsiteY64" fmla="*/ 2111402 h 4608170"/>
                  <a:gd name="connsiteX65" fmla="*/ 3347529 w 3935937"/>
                  <a:gd name="connsiteY65" fmla="*/ 2086335 h 4608170"/>
                  <a:gd name="connsiteX66" fmla="*/ 3372597 w 3935937"/>
                  <a:gd name="connsiteY66" fmla="*/ 2072518 h 4608170"/>
                  <a:gd name="connsiteX67" fmla="*/ 1653713 w 3935937"/>
                  <a:gd name="connsiteY67" fmla="*/ 2051921 h 4608170"/>
                  <a:gd name="connsiteX68" fmla="*/ 1799328 w 3935937"/>
                  <a:gd name="connsiteY68" fmla="*/ 2955141 h 4608170"/>
                  <a:gd name="connsiteX69" fmla="*/ 1891350 w 3935937"/>
                  <a:gd name="connsiteY69" fmla="*/ 2205651 h 4608170"/>
                  <a:gd name="connsiteX70" fmla="*/ 1865861 w 3935937"/>
                  <a:gd name="connsiteY70" fmla="*/ 2179404 h 4608170"/>
                  <a:gd name="connsiteX71" fmla="*/ 1809382 w 3935937"/>
                  <a:gd name="connsiteY71" fmla="*/ 2118016 h 4608170"/>
                  <a:gd name="connsiteX72" fmla="*/ 1773451 w 3935937"/>
                  <a:gd name="connsiteY72" fmla="*/ 2159802 h 4608170"/>
                  <a:gd name="connsiteX73" fmla="*/ 1757998 w 3935937"/>
                  <a:gd name="connsiteY73" fmla="*/ 2166971 h 4608170"/>
                  <a:gd name="connsiteX74" fmla="*/ 1757982 w 3935937"/>
                  <a:gd name="connsiteY74" fmla="*/ 2166971 h 4608170"/>
                  <a:gd name="connsiteX75" fmla="*/ 1742512 w 3935937"/>
                  <a:gd name="connsiteY75" fmla="*/ 2159767 h 4608170"/>
                  <a:gd name="connsiteX76" fmla="*/ 1722388 w 3935937"/>
                  <a:gd name="connsiteY76" fmla="*/ 2136185 h 4608170"/>
                  <a:gd name="connsiteX77" fmla="*/ 1653713 w 3935937"/>
                  <a:gd name="connsiteY77" fmla="*/ 2051921 h 4608170"/>
                  <a:gd name="connsiteX78" fmla="*/ 2311329 w 3935937"/>
                  <a:gd name="connsiteY78" fmla="*/ 2010153 h 4608170"/>
                  <a:gd name="connsiteX79" fmla="*/ 2195167 w 3935937"/>
                  <a:gd name="connsiteY79" fmla="*/ 2149291 h 4608170"/>
                  <a:gd name="connsiteX80" fmla="*/ 2180492 w 3935937"/>
                  <a:gd name="connsiteY80" fmla="*/ 2155601 h 4608170"/>
                  <a:gd name="connsiteX81" fmla="*/ 2177674 w 3935937"/>
                  <a:gd name="connsiteY81" fmla="*/ 2155399 h 4608170"/>
                  <a:gd name="connsiteX82" fmla="*/ 2162542 w 3935937"/>
                  <a:gd name="connsiteY82" fmla="*/ 2144720 h 4608170"/>
                  <a:gd name="connsiteX83" fmla="*/ 2142586 w 3935937"/>
                  <a:gd name="connsiteY83" fmla="*/ 2113579 h 4608170"/>
                  <a:gd name="connsiteX84" fmla="*/ 2073237 w 3935937"/>
                  <a:gd name="connsiteY84" fmla="*/ 2196863 h 4608170"/>
                  <a:gd name="connsiteX85" fmla="*/ 2067619 w 3935937"/>
                  <a:gd name="connsiteY85" fmla="*/ 2203003 h 4608170"/>
                  <a:gd name="connsiteX86" fmla="*/ 2169324 w 3935937"/>
                  <a:gd name="connsiteY86" fmla="*/ 2880325 h 4608170"/>
                  <a:gd name="connsiteX87" fmla="*/ 2311329 w 3935937"/>
                  <a:gd name="connsiteY87" fmla="*/ 2010153 h 4608170"/>
                  <a:gd name="connsiteX88" fmla="*/ 1979712 w 3935937"/>
                  <a:gd name="connsiteY88" fmla="*/ 1957016 h 4608170"/>
                  <a:gd name="connsiteX89" fmla="*/ 1836864 w 3935937"/>
                  <a:gd name="connsiteY89" fmla="*/ 2087212 h 4608170"/>
                  <a:gd name="connsiteX90" fmla="*/ 1894742 w 3935937"/>
                  <a:gd name="connsiteY90" fmla="*/ 2151030 h 4608170"/>
                  <a:gd name="connsiteX91" fmla="*/ 1929037 w 3935937"/>
                  <a:gd name="connsiteY91" fmla="*/ 2186809 h 4608170"/>
                  <a:gd name="connsiteX92" fmla="*/ 1933372 w 3935937"/>
                  <a:gd name="connsiteY92" fmla="*/ 2206209 h 4608170"/>
                  <a:gd name="connsiteX93" fmla="*/ 1839765 w 3935937"/>
                  <a:gd name="connsiteY93" fmla="*/ 2982401 h 4608170"/>
                  <a:gd name="connsiteX94" fmla="*/ 1836391 w 3935937"/>
                  <a:gd name="connsiteY94" fmla="*/ 2993265 h 4608170"/>
                  <a:gd name="connsiteX95" fmla="*/ 2144155 w 3935937"/>
                  <a:gd name="connsiteY95" fmla="*/ 2993265 h 4608170"/>
                  <a:gd name="connsiteX96" fmla="*/ 2136446 w 3935937"/>
                  <a:gd name="connsiteY96" fmla="*/ 2978741 h 4608170"/>
                  <a:gd name="connsiteX97" fmla="*/ 2025615 w 3935937"/>
                  <a:gd name="connsiteY97" fmla="*/ 2203645 h 4608170"/>
                  <a:gd name="connsiteX98" fmla="*/ 2030017 w 3935937"/>
                  <a:gd name="connsiteY98" fmla="*/ 2184110 h 4608170"/>
                  <a:gd name="connsiteX99" fmla="*/ 2043461 w 3935937"/>
                  <a:gd name="connsiteY99" fmla="*/ 2169451 h 4608170"/>
                  <a:gd name="connsiteX100" fmla="*/ 2115662 w 3935937"/>
                  <a:gd name="connsiteY100" fmla="*/ 2079688 h 4608170"/>
                  <a:gd name="connsiteX101" fmla="*/ 1979712 w 3935937"/>
                  <a:gd name="connsiteY101" fmla="*/ 1957016 h 4608170"/>
                  <a:gd name="connsiteX102" fmla="*/ 1386960 w 3935937"/>
                  <a:gd name="connsiteY102" fmla="*/ 1909781 h 4608170"/>
                  <a:gd name="connsiteX103" fmla="*/ 1402426 w 3935937"/>
                  <a:gd name="connsiteY103" fmla="*/ 1910692 h 4608170"/>
                  <a:gd name="connsiteX104" fmla="*/ 1411840 w 3935937"/>
                  <a:gd name="connsiteY104" fmla="*/ 1937732 h 4608170"/>
                  <a:gd name="connsiteX105" fmla="*/ 1341327 w 3935937"/>
                  <a:gd name="connsiteY105" fmla="*/ 2083467 h 4608170"/>
                  <a:gd name="connsiteX106" fmla="*/ 1456054 w 3935937"/>
                  <a:gd name="connsiteY106" fmla="*/ 2147723 h 4608170"/>
                  <a:gd name="connsiteX107" fmla="*/ 1466378 w 3935937"/>
                  <a:gd name="connsiteY107" fmla="*/ 2166548 h 4608170"/>
                  <a:gd name="connsiteX108" fmla="*/ 1453978 w 3935937"/>
                  <a:gd name="connsiteY108" fmla="*/ 2184058 h 4608170"/>
                  <a:gd name="connsiteX109" fmla="*/ 1308868 w 3935937"/>
                  <a:gd name="connsiteY109" fmla="*/ 2244907 h 4608170"/>
                  <a:gd name="connsiteX110" fmla="*/ 1520496 w 3935937"/>
                  <a:gd name="connsiteY110" fmla="*/ 2679748 h 4608170"/>
                  <a:gd name="connsiteX111" fmla="*/ 1659769 w 3935937"/>
                  <a:gd name="connsiteY111" fmla="*/ 2962918 h 4608170"/>
                  <a:gd name="connsiteX112" fmla="*/ 1646981 w 3935937"/>
                  <a:gd name="connsiteY112" fmla="*/ 2988525 h 4608170"/>
                  <a:gd name="connsiteX113" fmla="*/ 1640570 w 3935937"/>
                  <a:gd name="connsiteY113" fmla="*/ 2989570 h 4608170"/>
                  <a:gd name="connsiteX114" fmla="*/ 1621374 w 3935937"/>
                  <a:gd name="connsiteY114" fmla="*/ 2975720 h 4608170"/>
                  <a:gd name="connsiteX115" fmla="*/ 1484850 w 3935937"/>
                  <a:gd name="connsiteY115" fmla="*/ 2698944 h 4608170"/>
                  <a:gd name="connsiteX116" fmla="*/ 1264182 w 3935937"/>
                  <a:gd name="connsiteY116" fmla="*/ 2240436 h 4608170"/>
                  <a:gd name="connsiteX117" fmla="*/ 1275434 w 3935937"/>
                  <a:gd name="connsiteY117" fmla="*/ 2215031 h 4608170"/>
                  <a:gd name="connsiteX118" fmla="*/ 1400048 w 3935937"/>
                  <a:gd name="connsiteY118" fmla="*/ 2162770 h 4608170"/>
                  <a:gd name="connsiteX119" fmla="*/ 1304905 w 3935937"/>
                  <a:gd name="connsiteY119" fmla="*/ 2109479 h 4608170"/>
                  <a:gd name="connsiteX120" fmla="*/ 1296572 w 3935937"/>
                  <a:gd name="connsiteY120" fmla="*/ 2082995 h 4608170"/>
                  <a:gd name="connsiteX121" fmla="*/ 1375402 w 3935937"/>
                  <a:gd name="connsiteY121" fmla="*/ 1920105 h 4608170"/>
                  <a:gd name="connsiteX122" fmla="*/ 1386960 w 3935937"/>
                  <a:gd name="connsiteY122" fmla="*/ 1909781 h 4608170"/>
                  <a:gd name="connsiteX123" fmla="*/ 2585659 w 3935937"/>
                  <a:gd name="connsiteY123" fmla="*/ 1867172 h 4608170"/>
                  <a:gd name="connsiteX124" fmla="*/ 2598295 w 3935937"/>
                  <a:gd name="connsiteY124" fmla="*/ 1876177 h 4608170"/>
                  <a:gd name="connsiteX125" fmla="*/ 2729656 w 3935937"/>
                  <a:gd name="connsiteY125" fmla="*/ 2086352 h 4608170"/>
                  <a:gd name="connsiteX126" fmla="*/ 2731563 w 3935937"/>
                  <a:gd name="connsiteY126" fmla="*/ 2103829 h 4608170"/>
                  <a:gd name="connsiteX127" fmla="*/ 2719079 w 3935937"/>
                  <a:gd name="connsiteY127" fmla="*/ 2116211 h 4608170"/>
                  <a:gd name="connsiteX128" fmla="*/ 2588545 w 3935937"/>
                  <a:gd name="connsiteY128" fmla="*/ 2161082 h 4608170"/>
                  <a:gd name="connsiteX129" fmla="*/ 2713613 w 3935937"/>
                  <a:gd name="connsiteY129" fmla="*/ 2248635 h 4608170"/>
                  <a:gd name="connsiteX130" fmla="*/ 2721121 w 3935937"/>
                  <a:gd name="connsiteY130" fmla="*/ 2271864 h 4608170"/>
                  <a:gd name="connsiteX131" fmla="*/ 2467895 w 3935937"/>
                  <a:gd name="connsiteY131" fmla="*/ 2796011 h 4608170"/>
                  <a:gd name="connsiteX132" fmla="*/ 2369968 w 3935937"/>
                  <a:gd name="connsiteY132" fmla="*/ 2979787 h 4608170"/>
                  <a:gd name="connsiteX133" fmla="*/ 2351648 w 3935937"/>
                  <a:gd name="connsiteY133" fmla="*/ 2991393 h 4608170"/>
                  <a:gd name="connsiteX134" fmla="*/ 2343028 w 3935937"/>
                  <a:gd name="connsiteY134" fmla="*/ 2989454 h 4608170"/>
                  <a:gd name="connsiteX135" fmla="*/ 2333362 w 3935937"/>
                  <a:gd name="connsiteY135" fmla="*/ 2962512 h 4608170"/>
                  <a:gd name="connsiteX136" fmla="*/ 2432502 w 3935937"/>
                  <a:gd name="connsiteY136" fmla="*/ 2776376 h 4608170"/>
                  <a:gd name="connsiteX137" fmla="*/ 2677783 w 3935937"/>
                  <a:gd name="connsiteY137" fmla="*/ 2272978 h 4608170"/>
                  <a:gd name="connsiteX138" fmla="*/ 2532741 w 3935937"/>
                  <a:gd name="connsiteY138" fmla="*/ 2171457 h 4608170"/>
                  <a:gd name="connsiteX139" fmla="*/ 2524305 w 3935937"/>
                  <a:gd name="connsiteY139" fmla="*/ 2152057 h 4608170"/>
                  <a:gd name="connsiteX140" fmla="*/ 2537767 w 3935937"/>
                  <a:gd name="connsiteY140" fmla="*/ 2135728 h 4608170"/>
                  <a:gd name="connsiteX141" fmla="*/ 2681832 w 3935937"/>
                  <a:gd name="connsiteY141" fmla="*/ 2086216 h 4608170"/>
                  <a:gd name="connsiteX142" fmla="*/ 2563966 w 3935937"/>
                  <a:gd name="connsiteY142" fmla="*/ 1897617 h 4608170"/>
                  <a:gd name="connsiteX143" fmla="*/ 2570393 w 3935937"/>
                  <a:gd name="connsiteY143" fmla="*/ 1869732 h 4608170"/>
                  <a:gd name="connsiteX144" fmla="*/ 2585659 w 3935937"/>
                  <a:gd name="connsiteY144" fmla="*/ 1867172 h 4608170"/>
                  <a:gd name="connsiteX145" fmla="*/ 1371234 w 3935937"/>
                  <a:gd name="connsiteY145" fmla="*/ 1849186 h 4608170"/>
                  <a:gd name="connsiteX146" fmla="*/ 1396841 w 3935937"/>
                  <a:gd name="connsiteY146" fmla="*/ 1861989 h 4608170"/>
                  <a:gd name="connsiteX147" fmla="*/ 1384037 w 3935937"/>
                  <a:gd name="connsiteY147" fmla="*/ 1887597 h 4608170"/>
                  <a:gd name="connsiteX148" fmla="*/ 695666 w 3935937"/>
                  <a:gd name="connsiteY148" fmla="*/ 2076821 h 4608170"/>
                  <a:gd name="connsiteX149" fmla="*/ 642460 w 3935937"/>
                  <a:gd name="connsiteY149" fmla="*/ 2134918 h 4608170"/>
                  <a:gd name="connsiteX150" fmla="*/ 622757 w 3935937"/>
                  <a:gd name="connsiteY150" fmla="*/ 2150640 h 4608170"/>
                  <a:gd name="connsiteX151" fmla="*/ 618203 w 3935937"/>
                  <a:gd name="connsiteY151" fmla="*/ 2150135 h 4608170"/>
                  <a:gd name="connsiteX152" fmla="*/ 603004 w 3935937"/>
                  <a:gd name="connsiteY152" fmla="*/ 2125859 h 4608170"/>
                  <a:gd name="connsiteX153" fmla="*/ 687147 w 3935937"/>
                  <a:gd name="connsiteY153" fmla="*/ 2037244 h 4608170"/>
                  <a:gd name="connsiteX154" fmla="*/ 1371234 w 3935937"/>
                  <a:gd name="connsiteY154" fmla="*/ 1849186 h 4608170"/>
                  <a:gd name="connsiteX155" fmla="*/ 2607100 w 3935937"/>
                  <a:gd name="connsiteY155" fmla="*/ 1816999 h 4608170"/>
                  <a:gd name="connsiteX156" fmla="*/ 3013517 w 3935937"/>
                  <a:gd name="connsiteY156" fmla="*/ 1923681 h 4608170"/>
                  <a:gd name="connsiteX157" fmla="*/ 3254529 w 3935937"/>
                  <a:gd name="connsiteY157" fmla="*/ 1988139 h 4608170"/>
                  <a:gd name="connsiteX158" fmla="*/ 3349959 w 3935937"/>
                  <a:gd name="connsiteY158" fmla="*/ 2060931 h 4608170"/>
                  <a:gd name="connsiteX159" fmla="*/ 3337409 w 3935937"/>
                  <a:gd name="connsiteY159" fmla="*/ 2086656 h 4608170"/>
                  <a:gd name="connsiteX160" fmla="*/ 3330829 w 3935937"/>
                  <a:gd name="connsiteY160" fmla="*/ 2087770 h 4608170"/>
                  <a:gd name="connsiteX161" fmla="*/ 3311682 w 3935937"/>
                  <a:gd name="connsiteY161" fmla="*/ 2074106 h 4608170"/>
                  <a:gd name="connsiteX162" fmla="*/ 3248101 w 3935937"/>
                  <a:gd name="connsiteY162" fmla="*/ 2028103 h 4608170"/>
                  <a:gd name="connsiteX163" fmla="*/ 3002755 w 3935937"/>
                  <a:gd name="connsiteY163" fmla="*/ 1962701 h 4608170"/>
                  <a:gd name="connsiteX164" fmla="*/ 2600453 w 3935937"/>
                  <a:gd name="connsiteY164" fmla="*/ 1856930 h 4608170"/>
                  <a:gd name="connsiteX165" fmla="*/ 2583803 w 3935937"/>
                  <a:gd name="connsiteY165" fmla="*/ 1833633 h 4608170"/>
                  <a:gd name="connsiteX166" fmla="*/ 2607100 w 3935937"/>
                  <a:gd name="connsiteY166" fmla="*/ 1816999 h 4608170"/>
                  <a:gd name="connsiteX167" fmla="*/ 2317218 w 3935937"/>
                  <a:gd name="connsiteY167" fmla="*/ 1669696 h 4608170"/>
                  <a:gd name="connsiteX168" fmla="*/ 2003448 w 3935937"/>
                  <a:gd name="connsiteY168" fmla="*/ 1924053 h 4608170"/>
                  <a:gd name="connsiteX169" fmla="*/ 2183967 w 3935937"/>
                  <a:gd name="connsiteY169" fmla="*/ 2102159 h 4608170"/>
                  <a:gd name="connsiteX170" fmla="*/ 2297565 w 3935937"/>
                  <a:gd name="connsiteY170" fmla="*/ 1955092 h 4608170"/>
                  <a:gd name="connsiteX171" fmla="*/ 2323004 w 3935937"/>
                  <a:gd name="connsiteY171" fmla="*/ 1946302 h 4608170"/>
                  <a:gd name="connsiteX172" fmla="*/ 2317218 w 3935937"/>
                  <a:gd name="connsiteY172" fmla="*/ 1669696 h 4608170"/>
                  <a:gd name="connsiteX173" fmla="*/ 1605905 w 3935937"/>
                  <a:gd name="connsiteY173" fmla="*/ 1667217 h 4608170"/>
                  <a:gd name="connsiteX174" fmla="*/ 1627987 w 3935937"/>
                  <a:gd name="connsiteY174" fmla="*/ 1918805 h 4608170"/>
                  <a:gd name="connsiteX175" fmla="*/ 1634853 w 3935937"/>
                  <a:gd name="connsiteY175" fmla="*/ 1953236 h 4608170"/>
                  <a:gd name="connsiteX176" fmla="*/ 1638260 w 3935937"/>
                  <a:gd name="connsiteY176" fmla="*/ 1970814 h 4608170"/>
                  <a:gd name="connsiteX177" fmla="*/ 1655399 w 3935937"/>
                  <a:gd name="connsiteY177" fmla="*/ 1980850 h 4608170"/>
                  <a:gd name="connsiteX178" fmla="*/ 1753140 w 3935937"/>
                  <a:gd name="connsiteY178" fmla="*/ 2109817 h 4608170"/>
                  <a:gd name="connsiteX179" fmla="*/ 1757998 w 3935937"/>
                  <a:gd name="connsiteY179" fmla="*/ 2115502 h 4608170"/>
                  <a:gd name="connsiteX180" fmla="*/ 1953564 w 3935937"/>
                  <a:gd name="connsiteY180" fmla="*/ 1925655 h 4608170"/>
                  <a:gd name="connsiteX181" fmla="*/ 1605905 w 3935937"/>
                  <a:gd name="connsiteY181" fmla="*/ 1667217 h 4608170"/>
                  <a:gd name="connsiteX182" fmla="*/ 2411638 w 3935937"/>
                  <a:gd name="connsiteY182" fmla="*/ 1666508 h 4608170"/>
                  <a:gd name="connsiteX183" fmla="*/ 2425957 w 3935937"/>
                  <a:gd name="connsiteY183" fmla="*/ 1672428 h 4608170"/>
                  <a:gd name="connsiteX184" fmla="*/ 2502729 w 3935937"/>
                  <a:gd name="connsiteY184" fmla="*/ 1757400 h 4608170"/>
                  <a:gd name="connsiteX185" fmla="*/ 2545392 w 3935937"/>
                  <a:gd name="connsiteY185" fmla="*/ 1805865 h 4608170"/>
                  <a:gd name="connsiteX186" fmla="*/ 2544043 w 3935937"/>
                  <a:gd name="connsiteY186" fmla="*/ 1834458 h 4608170"/>
                  <a:gd name="connsiteX187" fmla="*/ 2530413 w 3935937"/>
                  <a:gd name="connsiteY187" fmla="*/ 1839722 h 4608170"/>
                  <a:gd name="connsiteX188" fmla="*/ 2515449 w 3935937"/>
                  <a:gd name="connsiteY188" fmla="*/ 1833109 h 4608170"/>
                  <a:gd name="connsiteX189" fmla="*/ 2472162 w 3935937"/>
                  <a:gd name="connsiteY189" fmla="*/ 1783951 h 4608170"/>
                  <a:gd name="connsiteX190" fmla="*/ 2397330 w 3935937"/>
                  <a:gd name="connsiteY190" fmla="*/ 1701073 h 4608170"/>
                  <a:gd name="connsiteX191" fmla="*/ 2397330 w 3935937"/>
                  <a:gd name="connsiteY191" fmla="*/ 1672428 h 4608170"/>
                  <a:gd name="connsiteX192" fmla="*/ 2411638 w 3935937"/>
                  <a:gd name="connsiteY192" fmla="*/ 1666508 h 4608170"/>
                  <a:gd name="connsiteX193" fmla="*/ 1695878 w 3935937"/>
                  <a:gd name="connsiteY193" fmla="*/ 1555671 h 4608170"/>
                  <a:gd name="connsiteX194" fmla="*/ 1709787 w 3935937"/>
                  <a:gd name="connsiteY194" fmla="*/ 1562475 h 4608170"/>
                  <a:gd name="connsiteX195" fmla="*/ 1892227 w 3935937"/>
                  <a:gd name="connsiteY195" fmla="*/ 1670994 h 4608170"/>
                  <a:gd name="connsiteX196" fmla="*/ 2044087 w 3935937"/>
                  <a:gd name="connsiteY196" fmla="*/ 1666794 h 4608170"/>
                  <a:gd name="connsiteX197" fmla="*/ 2192114 w 3935937"/>
                  <a:gd name="connsiteY197" fmla="*/ 1570469 h 4608170"/>
                  <a:gd name="connsiteX198" fmla="*/ 2220506 w 3935937"/>
                  <a:gd name="connsiteY198" fmla="*/ 1566844 h 4608170"/>
                  <a:gd name="connsiteX199" fmla="*/ 2224133 w 3935937"/>
                  <a:gd name="connsiteY199" fmla="*/ 1595234 h 4608170"/>
                  <a:gd name="connsiteX200" fmla="*/ 2051644 w 3935937"/>
                  <a:gd name="connsiteY200" fmla="*/ 1706572 h 4608170"/>
                  <a:gd name="connsiteX201" fmla="*/ 1961680 w 3935937"/>
                  <a:gd name="connsiteY201" fmla="*/ 1715496 h 4608170"/>
                  <a:gd name="connsiteX202" fmla="*/ 1888230 w 3935937"/>
                  <a:gd name="connsiteY202" fmla="*/ 1711279 h 4608170"/>
                  <a:gd name="connsiteX203" fmla="*/ 1679438 w 3935937"/>
                  <a:gd name="connsiteY203" fmla="*/ 1589262 h 4608170"/>
                  <a:gd name="connsiteX204" fmla="*/ 1681209 w 3935937"/>
                  <a:gd name="connsiteY204" fmla="*/ 1560686 h 4608170"/>
                  <a:gd name="connsiteX205" fmla="*/ 1695878 w 3935937"/>
                  <a:gd name="connsiteY205" fmla="*/ 1555671 h 4608170"/>
                  <a:gd name="connsiteX206" fmla="*/ 2096347 w 3935937"/>
                  <a:gd name="connsiteY206" fmla="*/ 1357290 h 4608170"/>
                  <a:gd name="connsiteX207" fmla="*/ 1956974 w 3935937"/>
                  <a:gd name="connsiteY207" fmla="*/ 1367008 h 4608170"/>
                  <a:gd name="connsiteX208" fmla="*/ 1815980 w 3935937"/>
                  <a:gd name="connsiteY208" fmla="*/ 1357561 h 4608170"/>
                  <a:gd name="connsiteX209" fmla="*/ 1951643 w 3935937"/>
                  <a:gd name="connsiteY209" fmla="*/ 1437487 h 4608170"/>
                  <a:gd name="connsiteX210" fmla="*/ 1953784 w 3935937"/>
                  <a:gd name="connsiteY210" fmla="*/ 1437471 h 4608170"/>
                  <a:gd name="connsiteX211" fmla="*/ 2096347 w 3935937"/>
                  <a:gd name="connsiteY211" fmla="*/ 1357290 h 4608170"/>
                  <a:gd name="connsiteX212" fmla="*/ 2153129 w 3935937"/>
                  <a:gd name="connsiteY212" fmla="*/ 1303646 h 4608170"/>
                  <a:gd name="connsiteX213" fmla="*/ 2178367 w 3935937"/>
                  <a:gd name="connsiteY213" fmla="*/ 1317158 h 4608170"/>
                  <a:gd name="connsiteX214" fmla="*/ 2164836 w 3935937"/>
                  <a:gd name="connsiteY214" fmla="*/ 1342395 h 4608170"/>
                  <a:gd name="connsiteX215" fmla="*/ 2145521 w 3935937"/>
                  <a:gd name="connsiteY215" fmla="*/ 1347607 h 4608170"/>
                  <a:gd name="connsiteX216" fmla="*/ 1954358 w 3935937"/>
                  <a:gd name="connsiteY216" fmla="*/ 1477957 h 4608170"/>
                  <a:gd name="connsiteX217" fmla="*/ 1951659 w 3935937"/>
                  <a:gd name="connsiteY217" fmla="*/ 1477973 h 4608170"/>
                  <a:gd name="connsiteX218" fmla="*/ 1767109 w 3935937"/>
                  <a:gd name="connsiteY218" fmla="*/ 1348349 h 4608170"/>
                  <a:gd name="connsiteX219" fmla="*/ 1750103 w 3935937"/>
                  <a:gd name="connsiteY219" fmla="*/ 1343897 h 4608170"/>
                  <a:gd name="connsiteX220" fmla="*/ 1736406 w 3935937"/>
                  <a:gd name="connsiteY220" fmla="*/ 1318745 h 4608170"/>
                  <a:gd name="connsiteX221" fmla="*/ 1761558 w 3935937"/>
                  <a:gd name="connsiteY221" fmla="*/ 1305045 h 4608170"/>
                  <a:gd name="connsiteX222" fmla="*/ 2153129 w 3935937"/>
                  <a:gd name="connsiteY222" fmla="*/ 1303646 h 4608170"/>
                  <a:gd name="connsiteX223" fmla="*/ 2152304 w 3935937"/>
                  <a:gd name="connsiteY223" fmla="*/ 895863 h 4608170"/>
                  <a:gd name="connsiteX224" fmla="*/ 2194223 w 3935937"/>
                  <a:gd name="connsiteY224" fmla="*/ 937784 h 4608170"/>
                  <a:gd name="connsiteX225" fmla="*/ 2152304 w 3935937"/>
                  <a:gd name="connsiteY225" fmla="*/ 979703 h 4608170"/>
                  <a:gd name="connsiteX226" fmla="*/ 2110383 w 3935937"/>
                  <a:gd name="connsiteY226" fmla="*/ 937784 h 4608170"/>
                  <a:gd name="connsiteX227" fmla="*/ 2152304 w 3935937"/>
                  <a:gd name="connsiteY227" fmla="*/ 895863 h 4608170"/>
                  <a:gd name="connsiteX228" fmla="*/ 1705164 w 3935937"/>
                  <a:gd name="connsiteY228" fmla="*/ 895863 h 4608170"/>
                  <a:gd name="connsiteX229" fmla="*/ 1747083 w 3935937"/>
                  <a:gd name="connsiteY229" fmla="*/ 937784 h 4608170"/>
                  <a:gd name="connsiteX230" fmla="*/ 1705164 w 3935937"/>
                  <a:gd name="connsiteY230" fmla="*/ 979703 h 4608170"/>
                  <a:gd name="connsiteX231" fmla="*/ 1663243 w 3935937"/>
                  <a:gd name="connsiteY231" fmla="*/ 937784 h 4608170"/>
                  <a:gd name="connsiteX232" fmla="*/ 1705164 w 3935937"/>
                  <a:gd name="connsiteY232" fmla="*/ 895863 h 4608170"/>
                  <a:gd name="connsiteX233" fmla="*/ 1981214 w 3935937"/>
                  <a:gd name="connsiteY233" fmla="*/ 882470 h 4608170"/>
                  <a:gd name="connsiteX234" fmla="*/ 1995232 w 3935937"/>
                  <a:gd name="connsiteY234" fmla="*/ 907453 h 4608170"/>
                  <a:gd name="connsiteX235" fmla="*/ 1998420 w 3935937"/>
                  <a:gd name="connsiteY235" fmla="*/ 1083132 h 4608170"/>
                  <a:gd name="connsiteX236" fmla="*/ 1984705 w 3935937"/>
                  <a:gd name="connsiteY236" fmla="*/ 1108267 h 4608170"/>
                  <a:gd name="connsiteX237" fmla="*/ 1978986 w 3935937"/>
                  <a:gd name="connsiteY237" fmla="*/ 1109094 h 4608170"/>
                  <a:gd name="connsiteX238" fmla="*/ 1959570 w 3935937"/>
                  <a:gd name="connsiteY238" fmla="*/ 1094569 h 4608170"/>
                  <a:gd name="connsiteX239" fmla="*/ 1956247 w 3935937"/>
                  <a:gd name="connsiteY239" fmla="*/ 896472 h 4608170"/>
                  <a:gd name="connsiteX240" fmla="*/ 1981214 w 3935937"/>
                  <a:gd name="connsiteY240" fmla="*/ 882470 h 4608170"/>
                  <a:gd name="connsiteX241" fmla="*/ 2161302 w 3935937"/>
                  <a:gd name="connsiteY241" fmla="*/ 738697 h 4608170"/>
                  <a:gd name="connsiteX242" fmla="*/ 2297547 w 3935937"/>
                  <a:gd name="connsiteY242" fmla="*/ 761180 h 4608170"/>
                  <a:gd name="connsiteX243" fmla="*/ 2300955 w 3935937"/>
                  <a:gd name="connsiteY243" fmla="*/ 789587 h 4608170"/>
                  <a:gd name="connsiteX244" fmla="*/ 2272531 w 3935937"/>
                  <a:gd name="connsiteY244" fmla="*/ 793013 h 4608170"/>
                  <a:gd name="connsiteX245" fmla="*/ 2040593 w 3935937"/>
                  <a:gd name="connsiteY245" fmla="*/ 815330 h 4608170"/>
                  <a:gd name="connsiteX246" fmla="*/ 2030049 w 3935937"/>
                  <a:gd name="connsiteY246" fmla="*/ 818300 h 4608170"/>
                  <a:gd name="connsiteX247" fmla="*/ 2012759 w 3935937"/>
                  <a:gd name="connsiteY247" fmla="*/ 808600 h 4608170"/>
                  <a:gd name="connsiteX248" fmla="*/ 2019490 w 3935937"/>
                  <a:gd name="connsiteY248" fmla="*/ 780766 h 4608170"/>
                  <a:gd name="connsiteX249" fmla="*/ 2161302 w 3935937"/>
                  <a:gd name="connsiteY249" fmla="*/ 738697 h 4608170"/>
                  <a:gd name="connsiteX250" fmla="*/ 1687467 w 3935937"/>
                  <a:gd name="connsiteY250" fmla="*/ 736533 h 4608170"/>
                  <a:gd name="connsiteX251" fmla="*/ 1814460 w 3935937"/>
                  <a:gd name="connsiteY251" fmla="*/ 784424 h 4608170"/>
                  <a:gd name="connsiteX252" fmla="*/ 1813094 w 3935937"/>
                  <a:gd name="connsiteY252" fmla="*/ 813018 h 4608170"/>
                  <a:gd name="connsiteX253" fmla="*/ 1799498 w 3935937"/>
                  <a:gd name="connsiteY253" fmla="*/ 818299 h 4608170"/>
                  <a:gd name="connsiteX254" fmla="*/ 1784517 w 3935937"/>
                  <a:gd name="connsiteY254" fmla="*/ 811668 h 4608170"/>
                  <a:gd name="connsiteX255" fmla="*/ 1592728 w 3935937"/>
                  <a:gd name="connsiteY255" fmla="*/ 791290 h 4608170"/>
                  <a:gd name="connsiteX256" fmla="*/ 1565215 w 3935937"/>
                  <a:gd name="connsiteY256" fmla="*/ 783430 h 4608170"/>
                  <a:gd name="connsiteX257" fmla="*/ 1573059 w 3935937"/>
                  <a:gd name="connsiteY257" fmla="*/ 755899 h 4608170"/>
                  <a:gd name="connsiteX258" fmla="*/ 1634961 w 3935937"/>
                  <a:gd name="connsiteY258" fmla="*/ 737369 h 4608170"/>
                  <a:gd name="connsiteX259" fmla="*/ 1687467 w 3935937"/>
                  <a:gd name="connsiteY259" fmla="*/ 736533 h 4608170"/>
                  <a:gd name="connsiteX260" fmla="*/ 2333244 w 3935937"/>
                  <a:gd name="connsiteY260" fmla="*/ 473845 h 4608170"/>
                  <a:gd name="connsiteX261" fmla="*/ 2353488 w 3935937"/>
                  <a:gd name="connsiteY261" fmla="*/ 494087 h 4608170"/>
                  <a:gd name="connsiteX262" fmla="*/ 2382452 w 3935937"/>
                  <a:gd name="connsiteY262" fmla="*/ 670304 h 4608170"/>
                  <a:gd name="connsiteX263" fmla="*/ 2449458 w 3935937"/>
                  <a:gd name="connsiteY263" fmla="*/ 749488 h 4608170"/>
                  <a:gd name="connsiteX264" fmla="*/ 2454231 w 3935937"/>
                  <a:gd name="connsiteY264" fmla="*/ 763187 h 4608170"/>
                  <a:gd name="connsiteX265" fmla="*/ 2447838 w 3935937"/>
                  <a:gd name="connsiteY265" fmla="*/ 967796 h 4608170"/>
                  <a:gd name="connsiteX266" fmla="*/ 2427628 w 3935937"/>
                  <a:gd name="connsiteY266" fmla="*/ 987414 h 4608170"/>
                  <a:gd name="connsiteX267" fmla="*/ 2426971 w 3935937"/>
                  <a:gd name="connsiteY267" fmla="*/ 987398 h 4608170"/>
                  <a:gd name="connsiteX268" fmla="*/ 2407369 w 3935937"/>
                  <a:gd name="connsiteY268" fmla="*/ 966548 h 4608170"/>
                  <a:gd name="connsiteX269" fmla="*/ 2413525 w 3935937"/>
                  <a:gd name="connsiteY269" fmla="*/ 769698 h 4608170"/>
                  <a:gd name="connsiteX270" fmla="*/ 2348224 w 3935937"/>
                  <a:gd name="connsiteY270" fmla="*/ 692538 h 4608170"/>
                  <a:gd name="connsiteX271" fmla="*/ 2343855 w 3935937"/>
                  <a:gd name="connsiteY271" fmla="*/ 683546 h 4608170"/>
                  <a:gd name="connsiteX272" fmla="*/ 2313001 w 3935937"/>
                  <a:gd name="connsiteY272" fmla="*/ 494087 h 4608170"/>
                  <a:gd name="connsiteX273" fmla="*/ 2333244 w 3935937"/>
                  <a:gd name="connsiteY273" fmla="*/ 473845 h 4608170"/>
                  <a:gd name="connsiteX274" fmla="*/ 1683941 w 3935937"/>
                  <a:gd name="connsiteY274" fmla="*/ 333610 h 4608170"/>
                  <a:gd name="connsiteX275" fmla="*/ 1699309 w 3935937"/>
                  <a:gd name="connsiteY275" fmla="*/ 357783 h 4608170"/>
                  <a:gd name="connsiteX276" fmla="*/ 1531071 w 3935937"/>
                  <a:gd name="connsiteY276" fmla="*/ 499114 h 4608170"/>
                  <a:gd name="connsiteX277" fmla="*/ 1513291 w 3935937"/>
                  <a:gd name="connsiteY277" fmla="*/ 508628 h 4608170"/>
                  <a:gd name="connsiteX278" fmla="*/ 1488578 w 3935937"/>
                  <a:gd name="connsiteY278" fmla="*/ 676005 h 4608170"/>
                  <a:gd name="connsiteX279" fmla="*/ 1484361 w 3935937"/>
                  <a:gd name="connsiteY279" fmla="*/ 685706 h 4608170"/>
                  <a:gd name="connsiteX280" fmla="*/ 1444042 w 3935937"/>
                  <a:gd name="connsiteY280" fmla="*/ 839303 h 4608170"/>
                  <a:gd name="connsiteX281" fmla="*/ 1423799 w 3935937"/>
                  <a:gd name="connsiteY281" fmla="*/ 859546 h 4608170"/>
                  <a:gd name="connsiteX282" fmla="*/ 1403556 w 3935937"/>
                  <a:gd name="connsiteY282" fmla="*/ 839303 h 4608170"/>
                  <a:gd name="connsiteX283" fmla="*/ 1449272 w 3935937"/>
                  <a:gd name="connsiteY283" fmla="*/ 664991 h 4608170"/>
                  <a:gd name="connsiteX284" fmla="*/ 1474710 w 3935937"/>
                  <a:gd name="connsiteY284" fmla="*/ 492772 h 4608170"/>
                  <a:gd name="connsiteX285" fmla="*/ 1484899 w 3935937"/>
                  <a:gd name="connsiteY285" fmla="*/ 478027 h 4608170"/>
                  <a:gd name="connsiteX286" fmla="*/ 1512026 w 3935937"/>
                  <a:gd name="connsiteY286" fmla="*/ 463402 h 4608170"/>
                  <a:gd name="connsiteX287" fmla="*/ 1659784 w 3935937"/>
                  <a:gd name="connsiteY287" fmla="*/ 348978 h 4608170"/>
                  <a:gd name="connsiteX288" fmla="*/ 1683941 w 3935937"/>
                  <a:gd name="connsiteY288" fmla="*/ 333610 h 4608170"/>
                  <a:gd name="connsiteX289" fmla="*/ 1770552 w 3935937"/>
                  <a:gd name="connsiteY289" fmla="*/ 282616 h 4608170"/>
                  <a:gd name="connsiteX290" fmla="*/ 1785867 w 3935937"/>
                  <a:gd name="connsiteY290" fmla="*/ 284872 h 4608170"/>
                  <a:gd name="connsiteX291" fmla="*/ 2106520 w 3935937"/>
                  <a:gd name="connsiteY291" fmla="*/ 296327 h 4608170"/>
                  <a:gd name="connsiteX292" fmla="*/ 2133005 w 3935937"/>
                  <a:gd name="connsiteY292" fmla="*/ 307224 h 4608170"/>
                  <a:gd name="connsiteX293" fmla="*/ 2122091 w 3935937"/>
                  <a:gd name="connsiteY293" fmla="*/ 333693 h 4608170"/>
                  <a:gd name="connsiteX294" fmla="*/ 2085227 w 3935937"/>
                  <a:gd name="connsiteY294" fmla="*/ 342765 h 4608170"/>
                  <a:gd name="connsiteX295" fmla="*/ 2087845 w 3935937"/>
                  <a:gd name="connsiteY295" fmla="*/ 343394 h 4608170"/>
                  <a:gd name="connsiteX296" fmla="*/ 2356744 w 3935937"/>
                  <a:gd name="connsiteY296" fmla="*/ 423860 h 4608170"/>
                  <a:gd name="connsiteX297" fmla="*/ 2382688 w 3935937"/>
                  <a:gd name="connsiteY297" fmla="*/ 435973 h 4608170"/>
                  <a:gd name="connsiteX298" fmla="*/ 2370593 w 3935937"/>
                  <a:gd name="connsiteY298" fmla="*/ 461919 h 4608170"/>
                  <a:gd name="connsiteX299" fmla="*/ 2322532 w 3935937"/>
                  <a:gd name="connsiteY299" fmla="*/ 469223 h 4608170"/>
                  <a:gd name="connsiteX300" fmla="*/ 2064043 w 3935937"/>
                  <a:gd name="connsiteY300" fmla="*/ 376155 h 4608170"/>
                  <a:gd name="connsiteX301" fmla="*/ 2055956 w 3935937"/>
                  <a:gd name="connsiteY301" fmla="*/ 362933 h 4608170"/>
                  <a:gd name="connsiteX302" fmla="*/ 2059263 w 3935937"/>
                  <a:gd name="connsiteY302" fmla="*/ 349153 h 4608170"/>
                  <a:gd name="connsiteX303" fmla="*/ 2053849 w 3935937"/>
                  <a:gd name="connsiteY303" fmla="*/ 350486 h 4608170"/>
                  <a:gd name="connsiteX304" fmla="*/ 1967819 w 3935937"/>
                  <a:gd name="connsiteY304" fmla="*/ 355942 h 4608170"/>
                  <a:gd name="connsiteX305" fmla="*/ 1765033 w 3935937"/>
                  <a:gd name="connsiteY305" fmla="*/ 319590 h 4608170"/>
                  <a:gd name="connsiteX306" fmla="*/ 1758083 w 3935937"/>
                  <a:gd name="connsiteY306" fmla="*/ 291823 h 4608170"/>
                  <a:gd name="connsiteX307" fmla="*/ 1770552 w 3935937"/>
                  <a:gd name="connsiteY307" fmla="*/ 282616 h 4608170"/>
                  <a:gd name="connsiteX308" fmla="*/ 2044912 w 3935937"/>
                  <a:gd name="connsiteY308" fmla="*/ 675 h 4608170"/>
                  <a:gd name="connsiteX309" fmla="*/ 2423461 w 3935937"/>
                  <a:gd name="connsiteY309" fmla="*/ 179997 h 4608170"/>
                  <a:gd name="connsiteX310" fmla="*/ 2569145 w 3935937"/>
                  <a:gd name="connsiteY310" fmla="*/ 497764 h 4608170"/>
                  <a:gd name="connsiteX311" fmla="*/ 2576331 w 3935937"/>
                  <a:gd name="connsiteY311" fmla="*/ 548204 h 4608170"/>
                  <a:gd name="connsiteX312" fmla="*/ 2581071 w 3935937"/>
                  <a:gd name="connsiteY312" fmla="*/ 749775 h 4608170"/>
                  <a:gd name="connsiteX313" fmla="*/ 2530682 w 3935937"/>
                  <a:gd name="connsiteY313" fmla="*/ 848866 h 4608170"/>
                  <a:gd name="connsiteX314" fmla="*/ 2519043 w 3935937"/>
                  <a:gd name="connsiteY314" fmla="*/ 868553 h 4608170"/>
                  <a:gd name="connsiteX315" fmla="*/ 2532807 w 3935937"/>
                  <a:gd name="connsiteY315" fmla="*/ 886553 h 4608170"/>
                  <a:gd name="connsiteX316" fmla="*/ 2505446 w 3935937"/>
                  <a:gd name="connsiteY316" fmla="*/ 1109921 h 4608170"/>
                  <a:gd name="connsiteX317" fmla="*/ 2428742 w 3935937"/>
                  <a:gd name="connsiteY317" fmla="*/ 1211778 h 4608170"/>
                  <a:gd name="connsiteX318" fmla="*/ 2424760 w 3935937"/>
                  <a:gd name="connsiteY318" fmla="*/ 1212166 h 4608170"/>
                  <a:gd name="connsiteX319" fmla="*/ 2423241 w 3935937"/>
                  <a:gd name="connsiteY319" fmla="*/ 1211912 h 4608170"/>
                  <a:gd name="connsiteX320" fmla="*/ 2420425 w 3935937"/>
                  <a:gd name="connsiteY320" fmla="*/ 1236693 h 4608170"/>
                  <a:gd name="connsiteX321" fmla="*/ 2360251 w 3935937"/>
                  <a:gd name="connsiteY321" fmla="*/ 1410953 h 4608170"/>
                  <a:gd name="connsiteX322" fmla="*/ 2330595 w 3935937"/>
                  <a:gd name="connsiteY322" fmla="*/ 1506080 h 4608170"/>
                  <a:gd name="connsiteX323" fmla="*/ 2329160 w 3935937"/>
                  <a:gd name="connsiteY323" fmla="*/ 1583476 h 4608170"/>
                  <a:gd name="connsiteX324" fmla="*/ 2328723 w 3935937"/>
                  <a:gd name="connsiteY324" fmla="*/ 1644223 h 4608170"/>
                  <a:gd name="connsiteX325" fmla="*/ 2332451 w 3935937"/>
                  <a:gd name="connsiteY325" fmla="*/ 1642638 h 4608170"/>
                  <a:gd name="connsiteX326" fmla="*/ 2356337 w 3935937"/>
                  <a:gd name="connsiteY326" fmla="*/ 1658411 h 4608170"/>
                  <a:gd name="connsiteX327" fmla="*/ 2356337 w 3935937"/>
                  <a:gd name="connsiteY327" fmla="*/ 1991496 h 4608170"/>
                  <a:gd name="connsiteX328" fmla="*/ 2200684 w 3935937"/>
                  <a:gd name="connsiteY328" fmla="*/ 2980175 h 4608170"/>
                  <a:gd name="connsiteX329" fmla="*/ 2194476 w 3935937"/>
                  <a:gd name="connsiteY329" fmla="*/ 2993265 h 4608170"/>
                  <a:gd name="connsiteX330" fmla="*/ 3378605 w 3935937"/>
                  <a:gd name="connsiteY330" fmla="*/ 2993265 h 4608170"/>
                  <a:gd name="connsiteX331" fmla="*/ 3480361 w 3935937"/>
                  <a:gd name="connsiteY331" fmla="*/ 3095021 h 4608170"/>
                  <a:gd name="connsiteX332" fmla="*/ 3402069 w 3935937"/>
                  <a:gd name="connsiteY332" fmla="*/ 4507544 h 4608170"/>
                  <a:gd name="connsiteX333" fmla="*/ 3304649 w 3935937"/>
                  <a:gd name="connsiteY333" fmla="*/ 4608170 h 4608170"/>
                  <a:gd name="connsiteX334" fmla="*/ 635579 w 3935937"/>
                  <a:gd name="connsiteY334" fmla="*/ 4608170 h 4608170"/>
                  <a:gd name="connsiteX335" fmla="*/ 538141 w 3935937"/>
                  <a:gd name="connsiteY335" fmla="*/ 4506430 h 4608170"/>
                  <a:gd name="connsiteX336" fmla="*/ 459125 w 3935937"/>
                  <a:gd name="connsiteY336" fmla="*/ 3096151 h 4608170"/>
                  <a:gd name="connsiteX337" fmla="*/ 560830 w 3935937"/>
                  <a:gd name="connsiteY337" fmla="*/ 2993265 h 4608170"/>
                  <a:gd name="connsiteX338" fmla="*/ 1771628 w 3935937"/>
                  <a:gd name="connsiteY338" fmla="*/ 2993265 h 4608170"/>
                  <a:gd name="connsiteX339" fmla="*/ 1760563 w 3935937"/>
                  <a:gd name="connsiteY339" fmla="*/ 2977037 h 4608170"/>
                  <a:gd name="connsiteX340" fmla="*/ 1595125 w 3935937"/>
                  <a:gd name="connsiteY340" fmla="*/ 1961046 h 4608170"/>
                  <a:gd name="connsiteX341" fmla="*/ 1588292 w 3935937"/>
                  <a:gd name="connsiteY341" fmla="*/ 1926785 h 4608170"/>
                  <a:gd name="connsiteX342" fmla="*/ 1558991 w 3935937"/>
                  <a:gd name="connsiteY342" fmla="*/ 1715917 h 4608170"/>
                  <a:gd name="connsiteX343" fmla="*/ 1458939 w 3935937"/>
                  <a:gd name="connsiteY343" fmla="*/ 1852341 h 4608170"/>
                  <a:gd name="connsiteX344" fmla="*/ 1440500 w 3935937"/>
                  <a:gd name="connsiteY344" fmla="*/ 1864200 h 4608170"/>
                  <a:gd name="connsiteX345" fmla="*/ 1432134 w 3935937"/>
                  <a:gd name="connsiteY345" fmla="*/ 1862377 h 4608170"/>
                  <a:gd name="connsiteX346" fmla="*/ 1422095 w 3935937"/>
                  <a:gd name="connsiteY346" fmla="*/ 1835572 h 4608170"/>
                  <a:gd name="connsiteX347" fmla="*/ 1529857 w 3935937"/>
                  <a:gd name="connsiteY347" fmla="*/ 1687644 h 4608170"/>
                  <a:gd name="connsiteX348" fmla="*/ 1558400 w 3935937"/>
                  <a:gd name="connsiteY348" fmla="*/ 1685266 h 4608170"/>
                  <a:gd name="connsiteX349" fmla="*/ 1560661 w 3935937"/>
                  <a:gd name="connsiteY349" fmla="*/ 1688135 h 4608170"/>
                  <a:gd name="connsiteX350" fmla="*/ 1567560 w 3935937"/>
                  <a:gd name="connsiteY350" fmla="*/ 1654109 h 4608170"/>
                  <a:gd name="connsiteX351" fmla="*/ 1593033 w 3935937"/>
                  <a:gd name="connsiteY351" fmla="*/ 1641051 h 4608170"/>
                  <a:gd name="connsiteX352" fmla="*/ 1595023 w 3935937"/>
                  <a:gd name="connsiteY352" fmla="*/ 1642165 h 4608170"/>
                  <a:gd name="connsiteX353" fmla="*/ 1594367 w 3935937"/>
                  <a:gd name="connsiteY353" fmla="*/ 1640123 h 4608170"/>
                  <a:gd name="connsiteX354" fmla="*/ 1594736 w 3935937"/>
                  <a:gd name="connsiteY354" fmla="*/ 1637550 h 4608170"/>
                  <a:gd name="connsiteX355" fmla="*/ 1593725 w 3935937"/>
                  <a:gd name="connsiteY355" fmla="*/ 1635113 h 4608170"/>
                  <a:gd name="connsiteX356" fmla="*/ 1563461 w 3935937"/>
                  <a:gd name="connsiteY356" fmla="*/ 1470064 h 4608170"/>
                  <a:gd name="connsiteX357" fmla="*/ 1463848 w 3935937"/>
                  <a:gd name="connsiteY357" fmla="*/ 1297726 h 4608170"/>
                  <a:gd name="connsiteX358" fmla="*/ 1448866 w 3935937"/>
                  <a:gd name="connsiteY358" fmla="*/ 1248586 h 4608170"/>
                  <a:gd name="connsiteX359" fmla="*/ 1439859 w 3935937"/>
                  <a:gd name="connsiteY359" fmla="*/ 1219403 h 4608170"/>
                  <a:gd name="connsiteX360" fmla="*/ 1438559 w 3935937"/>
                  <a:gd name="connsiteY360" fmla="*/ 1219638 h 4608170"/>
                  <a:gd name="connsiteX361" fmla="*/ 1436014 w 3935937"/>
                  <a:gd name="connsiteY361" fmla="*/ 1219470 h 4608170"/>
                  <a:gd name="connsiteX362" fmla="*/ 1349103 w 3935937"/>
                  <a:gd name="connsiteY362" fmla="*/ 1117274 h 4608170"/>
                  <a:gd name="connsiteX363" fmla="*/ 1322363 w 3935937"/>
                  <a:gd name="connsiteY363" fmla="*/ 890584 h 4608170"/>
                  <a:gd name="connsiteX364" fmla="*/ 1342252 w 3935937"/>
                  <a:gd name="connsiteY364" fmla="*/ 873900 h 4608170"/>
                  <a:gd name="connsiteX365" fmla="*/ 1336112 w 3935937"/>
                  <a:gd name="connsiteY365" fmla="*/ 862497 h 4608170"/>
                  <a:gd name="connsiteX366" fmla="*/ 1282130 w 3935937"/>
                  <a:gd name="connsiteY366" fmla="*/ 626951 h 4608170"/>
                  <a:gd name="connsiteX367" fmla="*/ 1428659 w 3935937"/>
                  <a:gd name="connsiteY367" fmla="*/ 230370 h 4608170"/>
                  <a:gd name="connsiteX368" fmla="*/ 1624423 w 3935937"/>
                  <a:gd name="connsiteY368" fmla="*/ 112544 h 4608170"/>
                  <a:gd name="connsiteX369" fmla="*/ 1671087 w 3935937"/>
                  <a:gd name="connsiteY369" fmla="*/ 125222 h 4608170"/>
                  <a:gd name="connsiteX370" fmla="*/ 1677531 w 3935937"/>
                  <a:gd name="connsiteY370" fmla="*/ 153107 h 4608170"/>
                  <a:gd name="connsiteX371" fmla="*/ 1649630 w 3935937"/>
                  <a:gd name="connsiteY371" fmla="*/ 159552 h 4608170"/>
                  <a:gd name="connsiteX372" fmla="*/ 1457302 w 3935937"/>
                  <a:gd name="connsiteY372" fmla="*/ 258997 h 4608170"/>
                  <a:gd name="connsiteX373" fmla="*/ 1322516 w 3935937"/>
                  <a:gd name="connsiteY373" fmla="*/ 629651 h 4608170"/>
                  <a:gd name="connsiteX374" fmla="*/ 1370830 w 3935937"/>
                  <a:gd name="connsiteY374" fmla="*/ 841664 h 4608170"/>
                  <a:gd name="connsiteX375" fmla="*/ 1418468 w 3935937"/>
                  <a:gd name="connsiteY375" fmla="*/ 986352 h 4608170"/>
                  <a:gd name="connsiteX376" fmla="*/ 1398225 w 3935937"/>
                  <a:gd name="connsiteY376" fmla="*/ 1006595 h 4608170"/>
                  <a:gd name="connsiteX377" fmla="*/ 1377982 w 3935937"/>
                  <a:gd name="connsiteY377" fmla="*/ 986352 h 4608170"/>
                  <a:gd name="connsiteX378" fmla="*/ 1361518 w 3935937"/>
                  <a:gd name="connsiteY378" fmla="*/ 921051 h 4608170"/>
                  <a:gd name="connsiteX379" fmla="*/ 1388222 w 3935937"/>
                  <a:gd name="connsiteY379" fmla="*/ 1106832 h 4608170"/>
                  <a:gd name="connsiteX380" fmla="*/ 1426415 w 3935937"/>
                  <a:gd name="connsiteY380" fmla="*/ 1172995 h 4608170"/>
                  <a:gd name="connsiteX381" fmla="*/ 1415027 w 3935937"/>
                  <a:gd name="connsiteY381" fmla="*/ 1122116 h 4608170"/>
                  <a:gd name="connsiteX382" fmla="*/ 1431963 w 3935937"/>
                  <a:gd name="connsiteY382" fmla="*/ 1099022 h 4608170"/>
                  <a:gd name="connsiteX383" fmla="*/ 1455042 w 3935937"/>
                  <a:gd name="connsiteY383" fmla="*/ 1115960 h 4608170"/>
                  <a:gd name="connsiteX384" fmla="*/ 1487532 w 3935937"/>
                  <a:gd name="connsiteY384" fmla="*/ 1236608 h 4608170"/>
                  <a:gd name="connsiteX385" fmla="*/ 1502698 w 3935937"/>
                  <a:gd name="connsiteY385" fmla="*/ 1286288 h 4608170"/>
                  <a:gd name="connsiteX386" fmla="*/ 1595074 w 3935937"/>
                  <a:gd name="connsiteY386" fmla="*/ 1444759 h 4608170"/>
                  <a:gd name="connsiteX387" fmla="*/ 1628207 w 3935937"/>
                  <a:gd name="connsiteY387" fmla="*/ 1528948 h 4608170"/>
                  <a:gd name="connsiteX388" fmla="*/ 1633986 w 3935937"/>
                  <a:gd name="connsiteY388" fmla="*/ 1630869 h 4608170"/>
                  <a:gd name="connsiteX389" fmla="*/ 1649136 w 3935937"/>
                  <a:gd name="connsiteY389" fmla="*/ 1660563 h 4608170"/>
                  <a:gd name="connsiteX390" fmla="*/ 1976963 w 3935937"/>
                  <a:gd name="connsiteY390" fmla="*/ 1892051 h 4608170"/>
                  <a:gd name="connsiteX391" fmla="*/ 2288286 w 3935937"/>
                  <a:gd name="connsiteY391" fmla="*/ 1641338 h 4608170"/>
                  <a:gd name="connsiteX392" fmla="*/ 2288658 w 3935937"/>
                  <a:gd name="connsiteY392" fmla="*/ 1583814 h 4608170"/>
                  <a:gd name="connsiteX393" fmla="*/ 2290227 w 3935937"/>
                  <a:gd name="connsiteY393" fmla="*/ 1502722 h 4608170"/>
                  <a:gd name="connsiteX394" fmla="*/ 2325923 w 3935937"/>
                  <a:gd name="connsiteY394" fmla="*/ 1389513 h 4608170"/>
                  <a:gd name="connsiteX395" fmla="*/ 2380123 w 3935937"/>
                  <a:gd name="connsiteY395" fmla="*/ 1232914 h 4608170"/>
                  <a:gd name="connsiteX396" fmla="*/ 2391528 w 3935937"/>
                  <a:gd name="connsiteY396" fmla="*/ 1152414 h 4608170"/>
                  <a:gd name="connsiteX397" fmla="*/ 2403437 w 3935937"/>
                  <a:gd name="connsiteY397" fmla="*/ 1061774 h 4608170"/>
                  <a:gd name="connsiteX398" fmla="*/ 2424996 w 3935937"/>
                  <a:gd name="connsiteY398" fmla="*/ 1042948 h 4608170"/>
                  <a:gd name="connsiteX399" fmla="*/ 2443838 w 3935937"/>
                  <a:gd name="connsiteY399" fmla="*/ 1064507 h 4608170"/>
                  <a:gd name="connsiteX400" fmla="*/ 2431441 w 3935937"/>
                  <a:gd name="connsiteY400" fmla="*/ 1159280 h 4608170"/>
                  <a:gd name="connsiteX401" fmla="*/ 2429905 w 3935937"/>
                  <a:gd name="connsiteY401" fmla="*/ 1168238 h 4608170"/>
                  <a:gd name="connsiteX402" fmla="*/ 2466664 w 3935937"/>
                  <a:gd name="connsiteY402" fmla="*/ 1098279 h 4608170"/>
                  <a:gd name="connsiteX403" fmla="*/ 2492406 w 3935937"/>
                  <a:gd name="connsiteY403" fmla="*/ 920612 h 4608170"/>
                  <a:gd name="connsiteX404" fmla="*/ 2491326 w 3935937"/>
                  <a:gd name="connsiteY404" fmla="*/ 923125 h 4608170"/>
                  <a:gd name="connsiteX405" fmla="*/ 2472365 w 3935937"/>
                  <a:gd name="connsiteY405" fmla="*/ 936266 h 4608170"/>
                  <a:gd name="connsiteX406" fmla="*/ 2465263 w 3935937"/>
                  <a:gd name="connsiteY406" fmla="*/ 934984 h 4608170"/>
                  <a:gd name="connsiteX407" fmla="*/ 2453404 w 3935937"/>
                  <a:gd name="connsiteY407" fmla="*/ 908921 h 4608170"/>
                  <a:gd name="connsiteX408" fmla="*/ 2495899 w 3935937"/>
                  <a:gd name="connsiteY408" fmla="*/ 828168 h 4608170"/>
                  <a:gd name="connsiteX409" fmla="*/ 2542660 w 3935937"/>
                  <a:gd name="connsiteY409" fmla="*/ 736988 h 4608170"/>
                  <a:gd name="connsiteX410" fmla="*/ 2536284 w 3935937"/>
                  <a:gd name="connsiteY410" fmla="*/ 554109 h 4608170"/>
                  <a:gd name="connsiteX411" fmla="*/ 2529012 w 3935937"/>
                  <a:gd name="connsiteY411" fmla="*/ 503095 h 4608170"/>
                  <a:gd name="connsiteX412" fmla="*/ 2393383 w 3935937"/>
                  <a:gd name="connsiteY412" fmla="*/ 207073 h 4608170"/>
                  <a:gd name="connsiteX413" fmla="*/ 2043058 w 3935937"/>
                  <a:gd name="connsiteY413" fmla="*/ 41128 h 4608170"/>
                  <a:gd name="connsiteX414" fmla="*/ 1752145 w 3935937"/>
                  <a:gd name="connsiteY414" fmla="*/ 130351 h 4608170"/>
                  <a:gd name="connsiteX415" fmla="*/ 1723551 w 3935937"/>
                  <a:gd name="connsiteY415" fmla="*/ 131852 h 4608170"/>
                  <a:gd name="connsiteX416" fmla="*/ 1722033 w 3935937"/>
                  <a:gd name="connsiteY416" fmla="*/ 103275 h 4608170"/>
                  <a:gd name="connsiteX417" fmla="*/ 2044912 w 3935937"/>
                  <a:gd name="connsiteY417" fmla="*/ 675 h 4608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</a:cxnLst>
                <a:rect l="l" t="t" r="r" b="b"/>
                <a:pathLst>
                  <a:path w="3935937" h="4608170">
                    <a:moveTo>
                      <a:pt x="560830" y="3033769"/>
                    </a:moveTo>
                    <a:cubicBezTo>
                      <a:pt x="527057" y="3033769"/>
                      <a:pt x="499578" y="3061249"/>
                      <a:pt x="499578" y="3095021"/>
                    </a:cubicBezTo>
                    <a:lnTo>
                      <a:pt x="578593" y="4505284"/>
                    </a:lnTo>
                    <a:cubicBezTo>
                      <a:pt x="578627" y="4540202"/>
                      <a:pt x="604168" y="4567666"/>
                      <a:pt x="635579" y="4567666"/>
                    </a:cubicBezTo>
                    <a:lnTo>
                      <a:pt x="3304649" y="4567666"/>
                    </a:lnTo>
                    <a:cubicBezTo>
                      <a:pt x="3336060" y="4567666"/>
                      <a:pt x="3361617" y="4540202"/>
                      <a:pt x="3361617" y="4506430"/>
                    </a:cubicBezTo>
                    <a:lnTo>
                      <a:pt x="3439890" y="3093891"/>
                    </a:lnTo>
                    <a:cubicBezTo>
                      <a:pt x="3439857" y="3061249"/>
                      <a:pt x="3412393" y="3033769"/>
                      <a:pt x="3378605" y="3033769"/>
                    </a:cubicBezTo>
                    <a:close/>
                    <a:moveTo>
                      <a:pt x="1799294" y="2983060"/>
                    </a:moveTo>
                    <a:cubicBezTo>
                      <a:pt x="1797472" y="2987479"/>
                      <a:pt x="1794100" y="2991039"/>
                      <a:pt x="1789881" y="2993265"/>
                    </a:cubicBezTo>
                    <a:lnTo>
                      <a:pt x="1802652" y="2993265"/>
                    </a:lnTo>
                    <a:cubicBezTo>
                      <a:pt x="1800762" y="2990263"/>
                      <a:pt x="1799361" y="2986905"/>
                      <a:pt x="1799294" y="2983094"/>
                    </a:cubicBezTo>
                    <a:close/>
                    <a:moveTo>
                      <a:pt x="660135" y="2293299"/>
                    </a:moveTo>
                    <a:cubicBezTo>
                      <a:pt x="665050" y="2294928"/>
                      <a:pt x="669335" y="2298433"/>
                      <a:pt x="671831" y="2303426"/>
                    </a:cubicBezTo>
                    <a:cubicBezTo>
                      <a:pt x="749278" y="2457849"/>
                      <a:pt x="821698" y="2732818"/>
                      <a:pt x="860615" y="2880544"/>
                    </a:cubicBezTo>
                    <a:cubicBezTo>
                      <a:pt x="865863" y="2900467"/>
                      <a:pt x="870484" y="2918011"/>
                      <a:pt x="874398" y="2932535"/>
                    </a:cubicBezTo>
                    <a:cubicBezTo>
                      <a:pt x="877317" y="2943314"/>
                      <a:pt x="870923" y="2954449"/>
                      <a:pt x="860127" y="2957334"/>
                    </a:cubicBezTo>
                    <a:cubicBezTo>
                      <a:pt x="858373" y="2957822"/>
                      <a:pt x="856585" y="2958042"/>
                      <a:pt x="854847" y="2958042"/>
                    </a:cubicBezTo>
                    <a:cubicBezTo>
                      <a:pt x="845923" y="2958042"/>
                      <a:pt x="837740" y="2952104"/>
                      <a:pt x="835312" y="2943078"/>
                    </a:cubicBezTo>
                    <a:cubicBezTo>
                      <a:pt x="831382" y="2928487"/>
                      <a:pt x="826742" y="2910891"/>
                      <a:pt x="821463" y="2890850"/>
                    </a:cubicBezTo>
                    <a:cubicBezTo>
                      <a:pt x="782915" y="2744543"/>
                      <a:pt x="711203" y="2472238"/>
                      <a:pt x="635629" y="2321578"/>
                    </a:cubicBezTo>
                    <a:cubicBezTo>
                      <a:pt x="630618" y="2311575"/>
                      <a:pt x="634651" y="2299411"/>
                      <a:pt x="644654" y="2294419"/>
                    </a:cubicBezTo>
                    <a:cubicBezTo>
                      <a:pt x="649673" y="2291914"/>
                      <a:pt x="655219" y="2291669"/>
                      <a:pt x="660135" y="2293299"/>
                    </a:cubicBezTo>
                    <a:close/>
                    <a:moveTo>
                      <a:pt x="3278983" y="2183040"/>
                    </a:moveTo>
                    <a:cubicBezTo>
                      <a:pt x="3283875" y="2181330"/>
                      <a:pt x="3289416" y="2181486"/>
                      <a:pt x="3294443" y="2183924"/>
                    </a:cubicBezTo>
                    <a:cubicBezTo>
                      <a:pt x="3304514" y="2188782"/>
                      <a:pt x="3308748" y="2200894"/>
                      <a:pt x="3303890" y="2210948"/>
                    </a:cubicBezTo>
                    <a:cubicBezTo>
                      <a:pt x="3230813" y="2362316"/>
                      <a:pt x="3164566" y="2780981"/>
                      <a:pt x="3164566" y="2890514"/>
                    </a:cubicBezTo>
                    <a:cubicBezTo>
                      <a:pt x="3164566" y="2901698"/>
                      <a:pt x="3155507" y="2910757"/>
                      <a:pt x="3144323" y="2910757"/>
                    </a:cubicBezTo>
                    <a:cubicBezTo>
                      <a:pt x="3133139" y="2910757"/>
                      <a:pt x="3124080" y="2901698"/>
                      <a:pt x="3124080" y="2890514"/>
                    </a:cubicBezTo>
                    <a:cubicBezTo>
                      <a:pt x="3124080" y="2780862"/>
                      <a:pt x="3189179" y="2355400"/>
                      <a:pt x="3267419" y="2193353"/>
                    </a:cubicBezTo>
                    <a:cubicBezTo>
                      <a:pt x="3269848" y="2188326"/>
                      <a:pt x="3274091" y="2184749"/>
                      <a:pt x="3278983" y="2183040"/>
                    </a:cubicBezTo>
                    <a:close/>
                    <a:moveTo>
                      <a:pt x="571589" y="2114764"/>
                    </a:moveTo>
                    <a:cubicBezTo>
                      <a:pt x="576481" y="2116471"/>
                      <a:pt x="580719" y="2120048"/>
                      <a:pt x="583148" y="2125066"/>
                    </a:cubicBezTo>
                    <a:cubicBezTo>
                      <a:pt x="587923" y="2134968"/>
                      <a:pt x="583924" y="2146862"/>
                      <a:pt x="574208" y="2151855"/>
                    </a:cubicBezTo>
                    <a:cubicBezTo>
                      <a:pt x="558417" y="2163714"/>
                      <a:pt x="522284" y="2256512"/>
                      <a:pt x="504892" y="2301216"/>
                    </a:cubicBezTo>
                    <a:cubicBezTo>
                      <a:pt x="494246" y="2328596"/>
                      <a:pt x="485037" y="2352213"/>
                      <a:pt x="478372" y="2366164"/>
                    </a:cubicBezTo>
                    <a:cubicBezTo>
                      <a:pt x="469010" y="2385800"/>
                      <a:pt x="392508" y="2620704"/>
                      <a:pt x="318536" y="2847902"/>
                    </a:cubicBezTo>
                    <a:cubicBezTo>
                      <a:pt x="224827" y="3135676"/>
                      <a:pt x="118634" y="3461845"/>
                      <a:pt x="88572" y="3537994"/>
                    </a:cubicBezTo>
                    <a:cubicBezTo>
                      <a:pt x="29143" y="3688637"/>
                      <a:pt x="25329" y="3797950"/>
                      <a:pt x="75803" y="3903502"/>
                    </a:cubicBezTo>
                    <a:cubicBezTo>
                      <a:pt x="125010" y="4006372"/>
                      <a:pt x="235740" y="4116275"/>
                      <a:pt x="399036" y="4116275"/>
                    </a:cubicBezTo>
                    <a:cubicBezTo>
                      <a:pt x="410220" y="4116275"/>
                      <a:pt x="419279" y="4125334"/>
                      <a:pt x="419279" y="4136519"/>
                    </a:cubicBezTo>
                    <a:cubicBezTo>
                      <a:pt x="419279" y="4147703"/>
                      <a:pt x="410220" y="4156762"/>
                      <a:pt x="399036" y="4156762"/>
                    </a:cubicBezTo>
                    <a:cubicBezTo>
                      <a:pt x="216932" y="4156762"/>
                      <a:pt x="93802" y="4034948"/>
                      <a:pt x="39280" y="3920961"/>
                    </a:cubicBezTo>
                    <a:cubicBezTo>
                      <a:pt x="-16540" y="3804276"/>
                      <a:pt x="-13049" y="3685297"/>
                      <a:pt x="50920" y="3523131"/>
                    </a:cubicBezTo>
                    <a:cubicBezTo>
                      <a:pt x="80526" y="3448114"/>
                      <a:pt x="186515" y="3122568"/>
                      <a:pt x="280040" y="2835368"/>
                    </a:cubicBezTo>
                    <a:cubicBezTo>
                      <a:pt x="373833" y="2547306"/>
                      <a:pt x="431830" y="2369672"/>
                      <a:pt x="441833" y="2348737"/>
                    </a:cubicBezTo>
                    <a:cubicBezTo>
                      <a:pt x="447855" y="2336136"/>
                      <a:pt x="456797" y="2313144"/>
                      <a:pt x="467172" y="2286541"/>
                    </a:cubicBezTo>
                    <a:cubicBezTo>
                      <a:pt x="510407" y="2175456"/>
                      <a:pt x="532320" y="2127157"/>
                      <a:pt x="556108" y="2115670"/>
                    </a:cubicBezTo>
                    <a:cubicBezTo>
                      <a:pt x="561151" y="2113216"/>
                      <a:pt x="566696" y="2113056"/>
                      <a:pt x="571589" y="2114764"/>
                    </a:cubicBezTo>
                    <a:close/>
                    <a:moveTo>
                      <a:pt x="3372597" y="2072518"/>
                    </a:moveTo>
                    <a:cubicBezTo>
                      <a:pt x="3428435" y="2088713"/>
                      <a:pt x="3477070" y="2178339"/>
                      <a:pt x="3506034" y="2318406"/>
                    </a:cubicBezTo>
                    <a:cubicBezTo>
                      <a:pt x="3538271" y="2474162"/>
                      <a:pt x="3751685" y="3166530"/>
                      <a:pt x="3796422" y="3293759"/>
                    </a:cubicBezTo>
                    <a:cubicBezTo>
                      <a:pt x="3811252" y="3335914"/>
                      <a:pt x="3828661" y="3377700"/>
                      <a:pt x="3845479" y="3418136"/>
                    </a:cubicBezTo>
                    <a:cubicBezTo>
                      <a:pt x="3875878" y="3491114"/>
                      <a:pt x="3907305" y="3566604"/>
                      <a:pt x="3927059" y="3651220"/>
                    </a:cubicBezTo>
                    <a:cubicBezTo>
                      <a:pt x="3954860" y="3770334"/>
                      <a:pt x="3920498" y="3938691"/>
                      <a:pt x="3779369" y="4026883"/>
                    </a:cubicBezTo>
                    <a:cubicBezTo>
                      <a:pt x="3647703" y="4109189"/>
                      <a:pt x="3579636" y="4126480"/>
                      <a:pt x="3460959" y="4152274"/>
                    </a:cubicBezTo>
                    <a:cubicBezTo>
                      <a:pt x="3459508" y="4152595"/>
                      <a:pt x="3458075" y="4152745"/>
                      <a:pt x="3456657" y="4152745"/>
                    </a:cubicBezTo>
                    <a:cubicBezTo>
                      <a:pt x="3447329" y="4152745"/>
                      <a:pt x="3438944" y="4146268"/>
                      <a:pt x="3436886" y="4136788"/>
                    </a:cubicBezTo>
                    <a:cubicBezTo>
                      <a:pt x="3434508" y="4125873"/>
                      <a:pt x="3441442" y="4115076"/>
                      <a:pt x="3452373" y="4112716"/>
                    </a:cubicBezTo>
                    <a:cubicBezTo>
                      <a:pt x="3566510" y="4087900"/>
                      <a:pt x="3631948" y="4071283"/>
                      <a:pt x="3757927" y="3992554"/>
                    </a:cubicBezTo>
                    <a:cubicBezTo>
                      <a:pt x="3876637" y="3918347"/>
                      <a:pt x="3913041" y="3769305"/>
                      <a:pt x="3887620" y="3660413"/>
                    </a:cubicBezTo>
                    <a:cubicBezTo>
                      <a:pt x="3868641" y="3579070"/>
                      <a:pt x="3837872" y="3505165"/>
                      <a:pt x="3808097" y="3433689"/>
                    </a:cubicBezTo>
                    <a:cubicBezTo>
                      <a:pt x="3791058" y="3392747"/>
                      <a:pt x="3773446" y="3350423"/>
                      <a:pt x="3758247" y="3307203"/>
                    </a:cubicBezTo>
                    <a:cubicBezTo>
                      <a:pt x="3713291" y="3179418"/>
                      <a:pt x="3498881" y="2483506"/>
                      <a:pt x="3466408" y="2326622"/>
                    </a:cubicBezTo>
                    <a:cubicBezTo>
                      <a:pt x="3426884" y="2135609"/>
                      <a:pt x="3367925" y="2113308"/>
                      <a:pt x="3361329" y="2111402"/>
                    </a:cubicBezTo>
                    <a:cubicBezTo>
                      <a:pt x="3350583" y="2108282"/>
                      <a:pt x="3344409" y="2097064"/>
                      <a:pt x="3347529" y="2086335"/>
                    </a:cubicBezTo>
                    <a:cubicBezTo>
                      <a:pt x="3350650" y="2075572"/>
                      <a:pt x="3361987" y="2069465"/>
                      <a:pt x="3372597" y="2072518"/>
                    </a:cubicBezTo>
                    <a:close/>
                    <a:moveTo>
                      <a:pt x="1653713" y="2051921"/>
                    </a:moveTo>
                    <a:cubicBezTo>
                      <a:pt x="1692444" y="2257053"/>
                      <a:pt x="1778968" y="2729025"/>
                      <a:pt x="1799328" y="2955141"/>
                    </a:cubicBezTo>
                    <a:cubicBezTo>
                      <a:pt x="1801809" y="2790176"/>
                      <a:pt x="1841686" y="2381346"/>
                      <a:pt x="1891350" y="2205651"/>
                    </a:cubicBezTo>
                    <a:cubicBezTo>
                      <a:pt x="1883708" y="2197556"/>
                      <a:pt x="1874920" y="2188614"/>
                      <a:pt x="1865861" y="2179404"/>
                    </a:cubicBezTo>
                    <a:cubicBezTo>
                      <a:pt x="1844926" y="2158114"/>
                      <a:pt x="1823552" y="2136319"/>
                      <a:pt x="1809382" y="2118016"/>
                    </a:cubicBezTo>
                    <a:cubicBezTo>
                      <a:pt x="1796680" y="2132506"/>
                      <a:pt x="1784585" y="2146627"/>
                      <a:pt x="1773451" y="2159802"/>
                    </a:cubicBezTo>
                    <a:cubicBezTo>
                      <a:pt x="1769604" y="2164355"/>
                      <a:pt x="1763953" y="2166971"/>
                      <a:pt x="1757998" y="2166971"/>
                    </a:cubicBezTo>
                    <a:lnTo>
                      <a:pt x="1757982" y="2166971"/>
                    </a:lnTo>
                    <a:cubicBezTo>
                      <a:pt x="1752010" y="2166954"/>
                      <a:pt x="1746359" y="2164339"/>
                      <a:pt x="1742512" y="2159767"/>
                    </a:cubicBezTo>
                    <a:cubicBezTo>
                      <a:pt x="1736136" y="2152209"/>
                      <a:pt x="1729371" y="2144316"/>
                      <a:pt x="1722388" y="2136185"/>
                    </a:cubicBezTo>
                    <a:cubicBezTo>
                      <a:pt x="1699799" y="2109835"/>
                      <a:pt x="1675306" y="2081241"/>
                      <a:pt x="1653713" y="2051921"/>
                    </a:cubicBezTo>
                    <a:close/>
                    <a:moveTo>
                      <a:pt x="2311329" y="2010153"/>
                    </a:moveTo>
                    <a:cubicBezTo>
                      <a:pt x="2277963" y="2060391"/>
                      <a:pt x="2234642" y="2107742"/>
                      <a:pt x="2195167" y="2149291"/>
                    </a:cubicBezTo>
                    <a:cubicBezTo>
                      <a:pt x="2191322" y="2153341"/>
                      <a:pt x="2185991" y="2155601"/>
                      <a:pt x="2180492" y="2155601"/>
                    </a:cubicBezTo>
                    <a:cubicBezTo>
                      <a:pt x="2179546" y="2155601"/>
                      <a:pt x="2178620" y="2155534"/>
                      <a:pt x="2177674" y="2155399"/>
                    </a:cubicBezTo>
                    <a:cubicBezTo>
                      <a:pt x="2171196" y="2154505"/>
                      <a:pt x="2165562" y="2150506"/>
                      <a:pt x="2162542" y="2144720"/>
                    </a:cubicBezTo>
                    <a:cubicBezTo>
                      <a:pt x="2157700" y="2135425"/>
                      <a:pt x="2150751" y="2124815"/>
                      <a:pt x="2142586" y="2113579"/>
                    </a:cubicBezTo>
                    <a:cubicBezTo>
                      <a:pt x="2124789" y="2140756"/>
                      <a:pt x="2097798" y="2170193"/>
                      <a:pt x="2073237" y="2196863"/>
                    </a:cubicBezTo>
                    <a:lnTo>
                      <a:pt x="2067619" y="2203003"/>
                    </a:lnTo>
                    <a:cubicBezTo>
                      <a:pt x="2107312" y="2343711"/>
                      <a:pt x="2151257" y="2686682"/>
                      <a:pt x="2169324" y="2880325"/>
                    </a:cubicBezTo>
                    <a:cubicBezTo>
                      <a:pt x="2200347" y="2597426"/>
                      <a:pt x="2281791" y="2159751"/>
                      <a:pt x="2311329" y="2010153"/>
                    </a:cubicBezTo>
                    <a:close/>
                    <a:moveTo>
                      <a:pt x="1979712" y="1957016"/>
                    </a:moveTo>
                    <a:cubicBezTo>
                      <a:pt x="1935885" y="1984208"/>
                      <a:pt x="1883894" y="2035559"/>
                      <a:pt x="1836864" y="2087212"/>
                    </a:cubicBezTo>
                    <a:cubicBezTo>
                      <a:pt x="1848030" y="2103509"/>
                      <a:pt x="1873638" y="2129554"/>
                      <a:pt x="1894742" y="2151030"/>
                    </a:cubicBezTo>
                    <a:cubicBezTo>
                      <a:pt x="1907444" y="2163952"/>
                      <a:pt x="1919641" y="2176367"/>
                      <a:pt x="1929037" y="2186809"/>
                    </a:cubicBezTo>
                    <a:cubicBezTo>
                      <a:pt x="1933778" y="2192072"/>
                      <a:pt x="1935430" y="2199444"/>
                      <a:pt x="1933372" y="2206209"/>
                    </a:cubicBezTo>
                    <a:cubicBezTo>
                      <a:pt x="1883170" y="2371865"/>
                      <a:pt x="1837048" y="2823897"/>
                      <a:pt x="1839765" y="2982401"/>
                    </a:cubicBezTo>
                    <a:cubicBezTo>
                      <a:pt x="1839848" y="2986468"/>
                      <a:pt x="1838397" y="2990061"/>
                      <a:pt x="1836391" y="2993265"/>
                    </a:cubicBezTo>
                    <a:lnTo>
                      <a:pt x="2144155" y="2993265"/>
                    </a:lnTo>
                    <a:cubicBezTo>
                      <a:pt x="2139820" y="2989790"/>
                      <a:pt x="2136766" y="2984730"/>
                      <a:pt x="2136446" y="2978741"/>
                    </a:cubicBezTo>
                    <a:cubicBezTo>
                      <a:pt x="2128905" y="2837899"/>
                      <a:pt x="2072394" y="2356953"/>
                      <a:pt x="2025615" y="2203645"/>
                    </a:cubicBezTo>
                    <a:cubicBezTo>
                      <a:pt x="2023539" y="2196796"/>
                      <a:pt x="2025209" y="2189373"/>
                      <a:pt x="2030017" y="2184110"/>
                    </a:cubicBezTo>
                    <a:lnTo>
                      <a:pt x="2043461" y="2169451"/>
                    </a:lnTo>
                    <a:cubicBezTo>
                      <a:pt x="2071026" y="2139474"/>
                      <a:pt x="2101864" y="2105836"/>
                      <a:pt x="2115662" y="2079688"/>
                    </a:cubicBezTo>
                    <a:cubicBezTo>
                      <a:pt x="2073405" y="2030362"/>
                      <a:pt x="2016387" y="1977764"/>
                      <a:pt x="1979712" y="1957016"/>
                    </a:cubicBezTo>
                    <a:close/>
                    <a:moveTo>
                      <a:pt x="1386960" y="1909781"/>
                    </a:moveTo>
                    <a:cubicBezTo>
                      <a:pt x="1391850" y="1908077"/>
                      <a:pt x="1397391" y="1908246"/>
                      <a:pt x="1402426" y="1910692"/>
                    </a:cubicBezTo>
                    <a:cubicBezTo>
                      <a:pt x="1412498" y="1915567"/>
                      <a:pt x="1416698" y="1927662"/>
                      <a:pt x="1411840" y="1937732"/>
                    </a:cubicBezTo>
                    <a:lnTo>
                      <a:pt x="1341327" y="2083467"/>
                    </a:lnTo>
                    <a:lnTo>
                      <a:pt x="1456054" y="2147723"/>
                    </a:lnTo>
                    <a:cubicBezTo>
                      <a:pt x="1462802" y="2151501"/>
                      <a:pt x="1466817" y="2158807"/>
                      <a:pt x="1466378" y="2166548"/>
                    </a:cubicBezTo>
                    <a:cubicBezTo>
                      <a:pt x="1465922" y="2174275"/>
                      <a:pt x="1461132" y="2181072"/>
                      <a:pt x="1453978" y="2184058"/>
                    </a:cubicBezTo>
                    <a:lnTo>
                      <a:pt x="1308868" y="2244907"/>
                    </a:lnTo>
                    <a:cubicBezTo>
                      <a:pt x="1359326" y="2380435"/>
                      <a:pt x="1444751" y="2539074"/>
                      <a:pt x="1520496" y="2679748"/>
                    </a:cubicBezTo>
                    <a:cubicBezTo>
                      <a:pt x="1583721" y="2797175"/>
                      <a:pt x="1638328" y="2898594"/>
                      <a:pt x="1659769" y="2962918"/>
                    </a:cubicBezTo>
                    <a:cubicBezTo>
                      <a:pt x="1663311" y="2973510"/>
                      <a:pt x="1657592" y="2984981"/>
                      <a:pt x="1646981" y="2988525"/>
                    </a:cubicBezTo>
                    <a:cubicBezTo>
                      <a:pt x="1644856" y="2989234"/>
                      <a:pt x="1642697" y="2989570"/>
                      <a:pt x="1640570" y="2989570"/>
                    </a:cubicBezTo>
                    <a:cubicBezTo>
                      <a:pt x="1632103" y="2989570"/>
                      <a:pt x="1624207" y="2984206"/>
                      <a:pt x="1621374" y="2975720"/>
                    </a:cubicBezTo>
                    <a:cubicBezTo>
                      <a:pt x="1601030" y="2914704"/>
                      <a:pt x="1547200" y="2814721"/>
                      <a:pt x="1484850" y="2698944"/>
                    </a:cubicBezTo>
                    <a:cubicBezTo>
                      <a:pt x="1405040" y="2550714"/>
                      <a:pt x="1314571" y="2382729"/>
                      <a:pt x="1264182" y="2240436"/>
                    </a:cubicBezTo>
                    <a:cubicBezTo>
                      <a:pt x="1260589" y="2230333"/>
                      <a:pt x="1265532" y="2219180"/>
                      <a:pt x="1275434" y="2215031"/>
                    </a:cubicBezTo>
                    <a:lnTo>
                      <a:pt x="1400048" y="2162770"/>
                    </a:lnTo>
                    <a:lnTo>
                      <a:pt x="1304905" y="2109479"/>
                    </a:lnTo>
                    <a:cubicBezTo>
                      <a:pt x="1295559" y="2104233"/>
                      <a:pt x="1291898" y="2092645"/>
                      <a:pt x="1296572" y="2082995"/>
                    </a:cubicBezTo>
                    <a:lnTo>
                      <a:pt x="1375402" y="1920105"/>
                    </a:lnTo>
                    <a:cubicBezTo>
                      <a:pt x="1377831" y="1915061"/>
                      <a:pt x="1382070" y="1911485"/>
                      <a:pt x="1386960" y="1909781"/>
                    </a:cubicBezTo>
                    <a:close/>
                    <a:moveTo>
                      <a:pt x="2585659" y="1867172"/>
                    </a:moveTo>
                    <a:cubicBezTo>
                      <a:pt x="2590712" y="1868336"/>
                      <a:pt x="2595325" y="1871428"/>
                      <a:pt x="2598295" y="1876177"/>
                    </a:cubicBezTo>
                    <a:lnTo>
                      <a:pt x="2729656" y="2086352"/>
                    </a:lnTo>
                    <a:cubicBezTo>
                      <a:pt x="2732929" y="2091565"/>
                      <a:pt x="2733621" y="2098008"/>
                      <a:pt x="2731563" y="2103829"/>
                    </a:cubicBezTo>
                    <a:cubicBezTo>
                      <a:pt x="2729503" y="2109631"/>
                      <a:pt x="2724916" y="2114202"/>
                      <a:pt x="2719079" y="2116211"/>
                    </a:cubicBezTo>
                    <a:lnTo>
                      <a:pt x="2588545" y="2161082"/>
                    </a:lnTo>
                    <a:lnTo>
                      <a:pt x="2713613" y="2248635"/>
                    </a:lnTo>
                    <a:cubicBezTo>
                      <a:pt x="2721018" y="2253813"/>
                      <a:pt x="2724089" y="2263311"/>
                      <a:pt x="2721121" y="2271864"/>
                    </a:cubicBezTo>
                    <a:cubicBezTo>
                      <a:pt x="2658013" y="2453412"/>
                      <a:pt x="2552596" y="2643378"/>
                      <a:pt x="2467895" y="2796011"/>
                    </a:cubicBezTo>
                    <a:cubicBezTo>
                      <a:pt x="2427628" y="2868584"/>
                      <a:pt x="2392843" y="2931271"/>
                      <a:pt x="2369968" y="2979787"/>
                    </a:cubicBezTo>
                    <a:cubicBezTo>
                      <a:pt x="2366527" y="2987107"/>
                      <a:pt x="2359239" y="2991393"/>
                      <a:pt x="2351648" y="2991393"/>
                    </a:cubicBezTo>
                    <a:cubicBezTo>
                      <a:pt x="2348763" y="2991393"/>
                      <a:pt x="2345810" y="2990770"/>
                      <a:pt x="2343028" y="2989454"/>
                    </a:cubicBezTo>
                    <a:cubicBezTo>
                      <a:pt x="2332907" y="2984695"/>
                      <a:pt x="2328571" y="2972634"/>
                      <a:pt x="2333362" y="2962512"/>
                    </a:cubicBezTo>
                    <a:cubicBezTo>
                      <a:pt x="2356793" y="2912781"/>
                      <a:pt x="2391865" y="2849572"/>
                      <a:pt x="2432502" y="2776376"/>
                    </a:cubicBezTo>
                    <a:cubicBezTo>
                      <a:pt x="2514167" y="2629158"/>
                      <a:pt x="2615316" y="2446933"/>
                      <a:pt x="2677783" y="2272978"/>
                    </a:cubicBezTo>
                    <a:lnTo>
                      <a:pt x="2532741" y="2171457"/>
                    </a:lnTo>
                    <a:cubicBezTo>
                      <a:pt x="2526515" y="2167106"/>
                      <a:pt x="2523260" y="2159598"/>
                      <a:pt x="2524305" y="2152057"/>
                    </a:cubicBezTo>
                    <a:cubicBezTo>
                      <a:pt x="2525369" y="2144517"/>
                      <a:pt x="2530564" y="2138207"/>
                      <a:pt x="2537767" y="2135728"/>
                    </a:cubicBezTo>
                    <a:lnTo>
                      <a:pt x="2681832" y="2086216"/>
                    </a:lnTo>
                    <a:lnTo>
                      <a:pt x="2563966" y="1897617"/>
                    </a:lnTo>
                    <a:cubicBezTo>
                      <a:pt x="2558028" y="1888153"/>
                      <a:pt x="2560913" y="1875653"/>
                      <a:pt x="2570393" y="1869732"/>
                    </a:cubicBezTo>
                    <a:cubicBezTo>
                      <a:pt x="2575117" y="1866772"/>
                      <a:pt x="2580607" y="1866008"/>
                      <a:pt x="2585659" y="1867172"/>
                    </a:cubicBezTo>
                    <a:close/>
                    <a:moveTo>
                      <a:pt x="1371234" y="1849186"/>
                    </a:moveTo>
                    <a:cubicBezTo>
                      <a:pt x="1381862" y="1845642"/>
                      <a:pt x="1393315" y="1851412"/>
                      <a:pt x="1396841" y="1861989"/>
                    </a:cubicBezTo>
                    <a:cubicBezTo>
                      <a:pt x="1400383" y="1872599"/>
                      <a:pt x="1394649" y="1884055"/>
                      <a:pt x="1384037" y="1887597"/>
                    </a:cubicBezTo>
                    <a:cubicBezTo>
                      <a:pt x="1302846" y="1914655"/>
                      <a:pt x="733673" y="2068656"/>
                      <a:pt x="695666" y="2076821"/>
                    </a:cubicBezTo>
                    <a:cubicBezTo>
                      <a:pt x="670582" y="2082201"/>
                      <a:pt x="647909" y="2111216"/>
                      <a:pt x="642460" y="2134918"/>
                    </a:cubicBezTo>
                    <a:cubicBezTo>
                      <a:pt x="640318" y="2144298"/>
                      <a:pt x="631984" y="2150640"/>
                      <a:pt x="622757" y="2150640"/>
                    </a:cubicBezTo>
                    <a:cubicBezTo>
                      <a:pt x="621256" y="2150640"/>
                      <a:pt x="619737" y="2150472"/>
                      <a:pt x="618203" y="2150135"/>
                    </a:cubicBezTo>
                    <a:cubicBezTo>
                      <a:pt x="607304" y="2147620"/>
                      <a:pt x="600507" y="2136757"/>
                      <a:pt x="603004" y="2125859"/>
                    </a:cubicBezTo>
                    <a:cubicBezTo>
                      <a:pt x="611386" y="2089388"/>
                      <a:pt x="645143" y="2046270"/>
                      <a:pt x="687147" y="2037244"/>
                    </a:cubicBezTo>
                    <a:cubicBezTo>
                      <a:pt x="724901" y="2029113"/>
                      <a:pt x="1290530" y="1876092"/>
                      <a:pt x="1371234" y="1849186"/>
                    </a:cubicBezTo>
                    <a:close/>
                    <a:moveTo>
                      <a:pt x="2607100" y="1816999"/>
                    </a:moveTo>
                    <a:cubicBezTo>
                      <a:pt x="2656392" y="1825197"/>
                      <a:pt x="2846122" y="1877527"/>
                      <a:pt x="3013517" y="1923681"/>
                    </a:cubicBezTo>
                    <a:cubicBezTo>
                      <a:pt x="3128549" y="1955395"/>
                      <a:pt x="3237222" y="1985355"/>
                      <a:pt x="3254529" y="1988139"/>
                    </a:cubicBezTo>
                    <a:cubicBezTo>
                      <a:pt x="3316103" y="1998059"/>
                      <a:pt x="3340411" y="2033180"/>
                      <a:pt x="3349959" y="2060931"/>
                    </a:cubicBezTo>
                    <a:cubicBezTo>
                      <a:pt x="3353603" y="2071490"/>
                      <a:pt x="3347986" y="2083013"/>
                      <a:pt x="3337409" y="2086656"/>
                    </a:cubicBezTo>
                    <a:cubicBezTo>
                      <a:pt x="3335232" y="2087398"/>
                      <a:pt x="3333006" y="2087770"/>
                      <a:pt x="3330829" y="2087770"/>
                    </a:cubicBezTo>
                    <a:cubicBezTo>
                      <a:pt x="3322427" y="2087770"/>
                      <a:pt x="3314583" y="2082489"/>
                      <a:pt x="3311682" y="2074106"/>
                    </a:cubicBezTo>
                    <a:cubicBezTo>
                      <a:pt x="3302894" y="2048633"/>
                      <a:pt x="3282111" y="2033602"/>
                      <a:pt x="3248101" y="2028103"/>
                    </a:cubicBezTo>
                    <a:cubicBezTo>
                      <a:pt x="3229546" y="2025133"/>
                      <a:pt x="3142769" y="2001314"/>
                      <a:pt x="3002755" y="1962701"/>
                    </a:cubicBezTo>
                    <a:cubicBezTo>
                      <a:pt x="2844537" y="1919092"/>
                      <a:pt x="2647671" y="1864807"/>
                      <a:pt x="2600453" y="1856930"/>
                    </a:cubicBezTo>
                    <a:cubicBezTo>
                      <a:pt x="2589421" y="1855107"/>
                      <a:pt x="2581965" y="1844647"/>
                      <a:pt x="2583803" y="1833633"/>
                    </a:cubicBezTo>
                    <a:cubicBezTo>
                      <a:pt x="2585659" y="1822617"/>
                      <a:pt x="2596186" y="1815228"/>
                      <a:pt x="2607100" y="1816999"/>
                    </a:cubicBezTo>
                    <a:close/>
                    <a:moveTo>
                      <a:pt x="2317218" y="1669696"/>
                    </a:moveTo>
                    <a:cubicBezTo>
                      <a:pt x="2250685" y="1742099"/>
                      <a:pt x="2128938" y="1862209"/>
                      <a:pt x="2003448" y="1924053"/>
                    </a:cubicBezTo>
                    <a:cubicBezTo>
                      <a:pt x="2060752" y="1958195"/>
                      <a:pt x="2143920" y="2043082"/>
                      <a:pt x="2183967" y="2102159"/>
                    </a:cubicBezTo>
                    <a:cubicBezTo>
                      <a:pt x="2225870" y="2057286"/>
                      <a:pt x="2269630" y="2006763"/>
                      <a:pt x="2297565" y="1955092"/>
                    </a:cubicBezTo>
                    <a:cubicBezTo>
                      <a:pt x="2302541" y="1945899"/>
                      <a:pt x="2313575" y="1942424"/>
                      <a:pt x="2323004" y="1946302"/>
                    </a:cubicBezTo>
                    <a:cubicBezTo>
                      <a:pt x="2335504" y="1858008"/>
                      <a:pt x="2333529" y="1751866"/>
                      <a:pt x="2317218" y="1669696"/>
                    </a:cubicBezTo>
                    <a:close/>
                    <a:moveTo>
                      <a:pt x="1605905" y="1667217"/>
                    </a:moveTo>
                    <a:cubicBezTo>
                      <a:pt x="1588495" y="1722515"/>
                      <a:pt x="1609463" y="1826750"/>
                      <a:pt x="1627987" y="1918805"/>
                    </a:cubicBezTo>
                    <a:lnTo>
                      <a:pt x="1634853" y="1953236"/>
                    </a:lnTo>
                    <a:cubicBezTo>
                      <a:pt x="1634970" y="1953877"/>
                      <a:pt x="1636185" y="1960069"/>
                      <a:pt x="1638260" y="1970814"/>
                    </a:cubicBezTo>
                    <a:cubicBezTo>
                      <a:pt x="1645143" y="1971016"/>
                      <a:pt x="1651789" y="1974374"/>
                      <a:pt x="1655399" y="1980850"/>
                    </a:cubicBezTo>
                    <a:cubicBezTo>
                      <a:pt x="1679657" y="2024139"/>
                      <a:pt x="1718693" y="2069651"/>
                      <a:pt x="1753140" y="2109817"/>
                    </a:cubicBezTo>
                    <a:cubicBezTo>
                      <a:pt x="1754759" y="2111723"/>
                      <a:pt x="1756395" y="2113630"/>
                      <a:pt x="1757998" y="2115502"/>
                    </a:cubicBezTo>
                    <a:cubicBezTo>
                      <a:pt x="1815000" y="2049003"/>
                      <a:pt x="1890153" y="1966900"/>
                      <a:pt x="1953564" y="1925655"/>
                    </a:cubicBezTo>
                    <a:cubicBezTo>
                      <a:pt x="1861694" y="1880580"/>
                      <a:pt x="1660107" y="1762156"/>
                      <a:pt x="1605905" y="1667217"/>
                    </a:cubicBezTo>
                    <a:close/>
                    <a:moveTo>
                      <a:pt x="2411638" y="1666508"/>
                    </a:moveTo>
                    <a:cubicBezTo>
                      <a:pt x="2416819" y="1666508"/>
                      <a:pt x="2422002" y="1668481"/>
                      <a:pt x="2425957" y="1672428"/>
                    </a:cubicBezTo>
                    <a:cubicBezTo>
                      <a:pt x="2448496" y="1694966"/>
                      <a:pt x="2476077" y="1726714"/>
                      <a:pt x="2502729" y="1757400"/>
                    </a:cubicBezTo>
                    <a:cubicBezTo>
                      <a:pt x="2517896" y="1774876"/>
                      <a:pt x="2532589" y="1791795"/>
                      <a:pt x="2545392" y="1805865"/>
                    </a:cubicBezTo>
                    <a:cubicBezTo>
                      <a:pt x="2552916" y="1814130"/>
                      <a:pt x="2552308" y="1826935"/>
                      <a:pt x="2544043" y="1834458"/>
                    </a:cubicBezTo>
                    <a:cubicBezTo>
                      <a:pt x="2540146" y="1837984"/>
                      <a:pt x="2535271" y="1839722"/>
                      <a:pt x="2530413" y="1839722"/>
                    </a:cubicBezTo>
                    <a:cubicBezTo>
                      <a:pt x="2524913" y="1839722"/>
                      <a:pt x="2519430" y="1837494"/>
                      <a:pt x="2515449" y="1833109"/>
                    </a:cubicBezTo>
                    <a:cubicBezTo>
                      <a:pt x="2502460" y="1818820"/>
                      <a:pt x="2487548" y="1801681"/>
                      <a:pt x="2472162" y="1783951"/>
                    </a:cubicBezTo>
                    <a:cubicBezTo>
                      <a:pt x="2445947" y="1753788"/>
                      <a:pt x="2418855" y="1722598"/>
                      <a:pt x="2397330" y="1701073"/>
                    </a:cubicBezTo>
                    <a:cubicBezTo>
                      <a:pt x="2389419" y="1693162"/>
                      <a:pt x="2389419" y="1680341"/>
                      <a:pt x="2397330" y="1672428"/>
                    </a:cubicBezTo>
                    <a:cubicBezTo>
                      <a:pt x="2401278" y="1668481"/>
                      <a:pt x="2406457" y="1666508"/>
                      <a:pt x="2411638" y="1666508"/>
                    </a:cubicBezTo>
                    <a:close/>
                    <a:moveTo>
                      <a:pt x="1695878" y="1555671"/>
                    </a:moveTo>
                    <a:cubicBezTo>
                      <a:pt x="1701049" y="1555996"/>
                      <a:pt x="1706093" y="1558290"/>
                      <a:pt x="1709787" y="1562475"/>
                    </a:cubicBezTo>
                    <a:cubicBezTo>
                      <a:pt x="1749700" y="1607684"/>
                      <a:pt x="1813718" y="1663218"/>
                      <a:pt x="1892227" y="1670994"/>
                    </a:cubicBezTo>
                    <a:cubicBezTo>
                      <a:pt x="1963923" y="1678130"/>
                      <a:pt x="2000917" y="1675009"/>
                      <a:pt x="2044087" y="1666794"/>
                    </a:cubicBezTo>
                    <a:cubicBezTo>
                      <a:pt x="2103467" y="1655524"/>
                      <a:pt x="2166405" y="1603669"/>
                      <a:pt x="2192114" y="1570469"/>
                    </a:cubicBezTo>
                    <a:cubicBezTo>
                      <a:pt x="2198980" y="1561596"/>
                      <a:pt x="2211666" y="1560011"/>
                      <a:pt x="2220506" y="1566844"/>
                    </a:cubicBezTo>
                    <a:cubicBezTo>
                      <a:pt x="2229363" y="1573692"/>
                      <a:pt x="2230966" y="1586412"/>
                      <a:pt x="2224133" y="1595234"/>
                    </a:cubicBezTo>
                    <a:cubicBezTo>
                      <a:pt x="2195454" y="1632279"/>
                      <a:pt x="2125869" y="1692486"/>
                      <a:pt x="2051644" y="1706572"/>
                    </a:cubicBezTo>
                    <a:cubicBezTo>
                      <a:pt x="2019912" y="1712595"/>
                      <a:pt x="1992600" y="1715496"/>
                      <a:pt x="1961680" y="1715496"/>
                    </a:cubicBezTo>
                    <a:cubicBezTo>
                      <a:pt x="1939919" y="1715496"/>
                      <a:pt x="1916369" y="1714061"/>
                      <a:pt x="1888230" y="1711279"/>
                    </a:cubicBezTo>
                    <a:cubicBezTo>
                      <a:pt x="1815742" y="1704092"/>
                      <a:pt x="1743542" y="1661884"/>
                      <a:pt x="1679438" y="1589262"/>
                    </a:cubicBezTo>
                    <a:cubicBezTo>
                      <a:pt x="1672033" y="1580878"/>
                      <a:pt x="1672825" y="1568091"/>
                      <a:pt x="1681209" y="1560686"/>
                    </a:cubicBezTo>
                    <a:cubicBezTo>
                      <a:pt x="1685410" y="1556991"/>
                      <a:pt x="1690707" y="1555346"/>
                      <a:pt x="1695878" y="1555671"/>
                    </a:cubicBezTo>
                    <a:close/>
                    <a:moveTo>
                      <a:pt x="2096347" y="1357290"/>
                    </a:moveTo>
                    <a:cubicBezTo>
                      <a:pt x="2052908" y="1363921"/>
                      <a:pt x="2004612" y="1367008"/>
                      <a:pt x="1956974" y="1367008"/>
                    </a:cubicBezTo>
                    <a:cubicBezTo>
                      <a:pt x="1907040" y="1367008"/>
                      <a:pt x="1857899" y="1363650"/>
                      <a:pt x="1815980" y="1357561"/>
                    </a:cubicBezTo>
                    <a:cubicBezTo>
                      <a:pt x="1843729" y="1405925"/>
                      <a:pt x="1895619" y="1437487"/>
                      <a:pt x="1951643" y="1437487"/>
                    </a:cubicBezTo>
                    <a:cubicBezTo>
                      <a:pt x="1952367" y="1437487"/>
                      <a:pt x="1953075" y="1437487"/>
                      <a:pt x="1953784" y="1437471"/>
                    </a:cubicBezTo>
                    <a:cubicBezTo>
                      <a:pt x="2019490" y="1436543"/>
                      <a:pt x="2067989" y="1408776"/>
                      <a:pt x="2096347" y="1357290"/>
                    </a:cubicBezTo>
                    <a:close/>
                    <a:moveTo>
                      <a:pt x="2153129" y="1303646"/>
                    </a:moveTo>
                    <a:cubicBezTo>
                      <a:pt x="2163824" y="1300407"/>
                      <a:pt x="2175127" y="1306462"/>
                      <a:pt x="2178367" y="1317158"/>
                    </a:cubicBezTo>
                    <a:cubicBezTo>
                      <a:pt x="2181606" y="1327871"/>
                      <a:pt x="2175549" y="1339174"/>
                      <a:pt x="2164836" y="1342395"/>
                    </a:cubicBezTo>
                    <a:cubicBezTo>
                      <a:pt x="2158662" y="1344267"/>
                      <a:pt x="2152151" y="1345971"/>
                      <a:pt x="2145521" y="1347607"/>
                    </a:cubicBezTo>
                    <a:cubicBezTo>
                      <a:pt x="2114026" y="1430369"/>
                      <a:pt x="2046548" y="1476641"/>
                      <a:pt x="1954358" y="1477957"/>
                    </a:cubicBezTo>
                    <a:cubicBezTo>
                      <a:pt x="1953463" y="1477957"/>
                      <a:pt x="1952553" y="1477973"/>
                      <a:pt x="1951659" y="1477973"/>
                    </a:cubicBezTo>
                    <a:cubicBezTo>
                      <a:pt x="1870264" y="1477973"/>
                      <a:pt x="1795871" y="1425341"/>
                      <a:pt x="1767109" y="1348349"/>
                    </a:cubicBezTo>
                    <a:cubicBezTo>
                      <a:pt x="1761187" y="1346917"/>
                      <a:pt x="1755400" y="1345464"/>
                      <a:pt x="1750103" y="1343897"/>
                    </a:cubicBezTo>
                    <a:cubicBezTo>
                      <a:pt x="1739374" y="1340725"/>
                      <a:pt x="1733252" y="1329456"/>
                      <a:pt x="1736406" y="1318745"/>
                    </a:cubicBezTo>
                    <a:cubicBezTo>
                      <a:pt x="1739560" y="1308015"/>
                      <a:pt x="1750796" y="1301909"/>
                      <a:pt x="1761558" y="1305045"/>
                    </a:cubicBezTo>
                    <a:cubicBezTo>
                      <a:pt x="1852130" y="1331785"/>
                      <a:pt x="2042905" y="1336979"/>
                      <a:pt x="2153129" y="1303646"/>
                    </a:cubicBezTo>
                    <a:close/>
                    <a:moveTo>
                      <a:pt x="2152304" y="895863"/>
                    </a:moveTo>
                    <a:cubicBezTo>
                      <a:pt x="2175448" y="895863"/>
                      <a:pt x="2194223" y="914638"/>
                      <a:pt x="2194223" y="937784"/>
                    </a:cubicBezTo>
                    <a:cubicBezTo>
                      <a:pt x="2194223" y="960928"/>
                      <a:pt x="2175448" y="979703"/>
                      <a:pt x="2152304" y="979703"/>
                    </a:cubicBezTo>
                    <a:cubicBezTo>
                      <a:pt x="2129158" y="979703"/>
                      <a:pt x="2110383" y="960928"/>
                      <a:pt x="2110383" y="937784"/>
                    </a:cubicBezTo>
                    <a:cubicBezTo>
                      <a:pt x="2110383" y="914638"/>
                      <a:pt x="2129158" y="895863"/>
                      <a:pt x="2152304" y="895863"/>
                    </a:cubicBezTo>
                    <a:close/>
                    <a:moveTo>
                      <a:pt x="1705164" y="895863"/>
                    </a:moveTo>
                    <a:cubicBezTo>
                      <a:pt x="1728308" y="895863"/>
                      <a:pt x="1747083" y="914638"/>
                      <a:pt x="1747083" y="937784"/>
                    </a:cubicBezTo>
                    <a:cubicBezTo>
                      <a:pt x="1747083" y="960928"/>
                      <a:pt x="1728308" y="979703"/>
                      <a:pt x="1705164" y="979703"/>
                    </a:cubicBezTo>
                    <a:cubicBezTo>
                      <a:pt x="1682018" y="979703"/>
                      <a:pt x="1663243" y="960928"/>
                      <a:pt x="1663243" y="937784"/>
                    </a:cubicBezTo>
                    <a:cubicBezTo>
                      <a:pt x="1663243" y="914638"/>
                      <a:pt x="1682018" y="895863"/>
                      <a:pt x="1705164" y="895863"/>
                    </a:cubicBezTo>
                    <a:close/>
                    <a:moveTo>
                      <a:pt x="1981214" y="882470"/>
                    </a:moveTo>
                    <a:cubicBezTo>
                      <a:pt x="1991977" y="885506"/>
                      <a:pt x="1998251" y="896674"/>
                      <a:pt x="1995232" y="907453"/>
                    </a:cubicBezTo>
                    <a:cubicBezTo>
                      <a:pt x="1981281" y="957066"/>
                      <a:pt x="1982579" y="1029300"/>
                      <a:pt x="1998420" y="1083132"/>
                    </a:cubicBezTo>
                    <a:cubicBezTo>
                      <a:pt x="2001574" y="1093861"/>
                      <a:pt x="1995418" y="1105113"/>
                      <a:pt x="1984705" y="1108267"/>
                    </a:cubicBezTo>
                    <a:cubicBezTo>
                      <a:pt x="1982799" y="1108823"/>
                      <a:pt x="1980876" y="1109094"/>
                      <a:pt x="1978986" y="1109094"/>
                    </a:cubicBezTo>
                    <a:cubicBezTo>
                      <a:pt x="1970231" y="1109094"/>
                      <a:pt x="1962168" y="1103375"/>
                      <a:pt x="1959570" y="1094569"/>
                    </a:cubicBezTo>
                    <a:cubicBezTo>
                      <a:pt x="1941537" y="1033199"/>
                      <a:pt x="1940203" y="953591"/>
                      <a:pt x="1956247" y="896472"/>
                    </a:cubicBezTo>
                    <a:cubicBezTo>
                      <a:pt x="1959267" y="885726"/>
                      <a:pt x="1970467" y="879500"/>
                      <a:pt x="1981214" y="882470"/>
                    </a:cubicBezTo>
                    <a:close/>
                    <a:moveTo>
                      <a:pt x="2161302" y="738697"/>
                    </a:moveTo>
                    <a:cubicBezTo>
                      <a:pt x="2215305" y="733088"/>
                      <a:pt x="2268380" y="738237"/>
                      <a:pt x="2297547" y="761180"/>
                    </a:cubicBezTo>
                    <a:cubicBezTo>
                      <a:pt x="2306337" y="768080"/>
                      <a:pt x="2307855" y="780815"/>
                      <a:pt x="2300955" y="789587"/>
                    </a:cubicBezTo>
                    <a:cubicBezTo>
                      <a:pt x="2294055" y="798393"/>
                      <a:pt x="2281301" y="799895"/>
                      <a:pt x="2272531" y="793013"/>
                    </a:cubicBezTo>
                    <a:cubicBezTo>
                      <a:pt x="2232903" y="761872"/>
                      <a:pt x="2098437" y="779990"/>
                      <a:pt x="2040593" y="815330"/>
                    </a:cubicBezTo>
                    <a:cubicBezTo>
                      <a:pt x="2037286" y="817338"/>
                      <a:pt x="2033661" y="818300"/>
                      <a:pt x="2030049" y="818300"/>
                    </a:cubicBezTo>
                    <a:cubicBezTo>
                      <a:pt x="2023234" y="818300"/>
                      <a:pt x="2016572" y="814859"/>
                      <a:pt x="2012759" y="808600"/>
                    </a:cubicBezTo>
                    <a:cubicBezTo>
                      <a:pt x="2006939" y="799068"/>
                      <a:pt x="2009941" y="786601"/>
                      <a:pt x="2019490" y="780766"/>
                    </a:cubicBezTo>
                    <a:cubicBezTo>
                      <a:pt x="2052368" y="760674"/>
                      <a:pt x="2107299" y="744306"/>
                      <a:pt x="2161302" y="738697"/>
                    </a:cubicBezTo>
                    <a:close/>
                    <a:moveTo>
                      <a:pt x="1687467" y="736533"/>
                    </a:moveTo>
                    <a:cubicBezTo>
                      <a:pt x="1740325" y="740682"/>
                      <a:pt x="1791345" y="759004"/>
                      <a:pt x="1814460" y="784424"/>
                    </a:cubicBezTo>
                    <a:cubicBezTo>
                      <a:pt x="1821983" y="792691"/>
                      <a:pt x="1821376" y="805512"/>
                      <a:pt x="1813094" y="813018"/>
                    </a:cubicBezTo>
                    <a:cubicBezTo>
                      <a:pt x="1809230" y="816544"/>
                      <a:pt x="1804356" y="818299"/>
                      <a:pt x="1799498" y="818299"/>
                    </a:cubicBezTo>
                    <a:cubicBezTo>
                      <a:pt x="1793981" y="818299"/>
                      <a:pt x="1788498" y="816055"/>
                      <a:pt x="1784517" y="811668"/>
                    </a:cubicBezTo>
                    <a:cubicBezTo>
                      <a:pt x="1757021" y="781422"/>
                      <a:pt x="1649815" y="759560"/>
                      <a:pt x="1592728" y="791290"/>
                    </a:cubicBezTo>
                    <a:cubicBezTo>
                      <a:pt x="1582978" y="796722"/>
                      <a:pt x="1570646" y="793196"/>
                      <a:pt x="1565215" y="783430"/>
                    </a:cubicBezTo>
                    <a:cubicBezTo>
                      <a:pt x="1559783" y="773661"/>
                      <a:pt x="1563291" y="761347"/>
                      <a:pt x="1573059" y="755899"/>
                    </a:cubicBezTo>
                    <a:cubicBezTo>
                      <a:pt x="1590814" y="746044"/>
                      <a:pt x="1612211" y="740074"/>
                      <a:pt x="1634961" y="737369"/>
                    </a:cubicBezTo>
                    <a:cubicBezTo>
                      <a:pt x="1652024" y="735341"/>
                      <a:pt x="1669847" y="735149"/>
                      <a:pt x="1687467" y="736533"/>
                    </a:cubicBezTo>
                    <a:close/>
                    <a:moveTo>
                      <a:pt x="2333244" y="473845"/>
                    </a:moveTo>
                    <a:cubicBezTo>
                      <a:pt x="2344429" y="473845"/>
                      <a:pt x="2353488" y="482904"/>
                      <a:pt x="2353488" y="494087"/>
                    </a:cubicBezTo>
                    <a:cubicBezTo>
                      <a:pt x="2353488" y="522682"/>
                      <a:pt x="2373495" y="626478"/>
                      <a:pt x="2382452" y="670304"/>
                    </a:cubicBezTo>
                    <a:lnTo>
                      <a:pt x="2449458" y="749488"/>
                    </a:lnTo>
                    <a:cubicBezTo>
                      <a:pt x="2452680" y="753301"/>
                      <a:pt x="2454383" y="758193"/>
                      <a:pt x="2454231" y="763187"/>
                    </a:cubicBezTo>
                    <a:lnTo>
                      <a:pt x="2447838" y="967796"/>
                    </a:lnTo>
                    <a:cubicBezTo>
                      <a:pt x="2447483" y="978761"/>
                      <a:pt x="2438509" y="987414"/>
                      <a:pt x="2427628" y="987414"/>
                    </a:cubicBezTo>
                    <a:cubicBezTo>
                      <a:pt x="2427408" y="987414"/>
                      <a:pt x="2427191" y="987414"/>
                      <a:pt x="2426971" y="987398"/>
                    </a:cubicBezTo>
                    <a:cubicBezTo>
                      <a:pt x="2415787" y="987060"/>
                      <a:pt x="2407030" y="977714"/>
                      <a:pt x="2407369" y="966548"/>
                    </a:cubicBezTo>
                    <a:lnTo>
                      <a:pt x="2413525" y="769698"/>
                    </a:lnTo>
                    <a:lnTo>
                      <a:pt x="2348224" y="692538"/>
                    </a:lnTo>
                    <a:cubicBezTo>
                      <a:pt x="2346031" y="689940"/>
                      <a:pt x="2344530" y="686871"/>
                      <a:pt x="2343855" y="683546"/>
                    </a:cubicBezTo>
                    <a:cubicBezTo>
                      <a:pt x="2340683" y="668298"/>
                      <a:pt x="2313001" y="533393"/>
                      <a:pt x="2313001" y="494087"/>
                    </a:cubicBezTo>
                    <a:cubicBezTo>
                      <a:pt x="2313001" y="482904"/>
                      <a:pt x="2322060" y="473845"/>
                      <a:pt x="2333244" y="473845"/>
                    </a:cubicBezTo>
                    <a:close/>
                    <a:moveTo>
                      <a:pt x="1683941" y="333610"/>
                    </a:moveTo>
                    <a:cubicBezTo>
                      <a:pt x="1694857" y="336056"/>
                      <a:pt x="1701739" y="346852"/>
                      <a:pt x="1699309" y="357783"/>
                    </a:cubicBezTo>
                    <a:cubicBezTo>
                      <a:pt x="1686270" y="416404"/>
                      <a:pt x="1596559" y="464212"/>
                      <a:pt x="1531071" y="499114"/>
                    </a:cubicBezTo>
                    <a:cubicBezTo>
                      <a:pt x="1524813" y="502438"/>
                      <a:pt x="1518857" y="505626"/>
                      <a:pt x="1513291" y="508628"/>
                    </a:cubicBezTo>
                    <a:lnTo>
                      <a:pt x="1488578" y="676005"/>
                    </a:lnTo>
                    <a:cubicBezTo>
                      <a:pt x="1488055" y="679565"/>
                      <a:pt x="1486605" y="682905"/>
                      <a:pt x="1484361" y="685706"/>
                    </a:cubicBezTo>
                    <a:cubicBezTo>
                      <a:pt x="1461385" y="714418"/>
                      <a:pt x="1444042" y="780461"/>
                      <a:pt x="1444042" y="839303"/>
                    </a:cubicBezTo>
                    <a:cubicBezTo>
                      <a:pt x="1444042" y="850487"/>
                      <a:pt x="1434983" y="859546"/>
                      <a:pt x="1423799" y="859546"/>
                    </a:cubicBezTo>
                    <a:cubicBezTo>
                      <a:pt x="1412631" y="859546"/>
                      <a:pt x="1403556" y="850487"/>
                      <a:pt x="1403556" y="839303"/>
                    </a:cubicBezTo>
                    <a:cubicBezTo>
                      <a:pt x="1403556" y="774051"/>
                      <a:pt x="1422584" y="702187"/>
                      <a:pt x="1449272" y="664991"/>
                    </a:cubicBezTo>
                    <a:lnTo>
                      <a:pt x="1474710" y="492772"/>
                    </a:lnTo>
                    <a:cubicBezTo>
                      <a:pt x="1475622" y="486531"/>
                      <a:pt x="1479400" y="481081"/>
                      <a:pt x="1484899" y="478027"/>
                    </a:cubicBezTo>
                    <a:cubicBezTo>
                      <a:pt x="1492980" y="473540"/>
                      <a:pt x="1502158" y="468648"/>
                      <a:pt x="1512026" y="463402"/>
                    </a:cubicBezTo>
                    <a:cubicBezTo>
                      <a:pt x="1563915" y="435737"/>
                      <a:pt x="1650793" y="389446"/>
                      <a:pt x="1659784" y="348978"/>
                    </a:cubicBezTo>
                    <a:cubicBezTo>
                      <a:pt x="1662214" y="338096"/>
                      <a:pt x="1673026" y="331314"/>
                      <a:pt x="1683941" y="333610"/>
                    </a:cubicBezTo>
                    <a:close/>
                    <a:moveTo>
                      <a:pt x="1770552" y="282616"/>
                    </a:moveTo>
                    <a:cubicBezTo>
                      <a:pt x="1775581" y="281368"/>
                      <a:pt x="1781084" y="282030"/>
                      <a:pt x="1785867" y="284872"/>
                    </a:cubicBezTo>
                    <a:cubicBezTo>
                      <a:pt x="1843206" y="319286"/>
                      <a:pt x="2034994" y="326118"/>
                      <a:pt x="2106520" y="296327"/>
                    </a:cubicBezTo>
                    <a:cubicBezTo>
                      <a:pt x="2116844" y="291958"/>
                      <a:pt x="2128687" y="296883"/>
                      <a:pt x="2133005" y="307224"/>
                    </a:cubicBezTo>
                    <a:cubicBezTo>
                      <a:pt x="2137307" y="317548"/>
                      <a:pt x="2132415" y="329391"/>
                      <a:pt x="2122091" y="333693"/>
                    </a:cubicBezTo>
                    <a:lnTo>
                      <a:pt x="2085227" y="342765"/>
                    </a:lnTo>
                    <a:lnTo>
                      <a:pt x="2087845" y="343394"/>
                    </a:lnTo>
                    <a:cubicBezTo>
                      <a:pt x="2153654" y="391253"/>
                      <a:pt x="2295642" y="446044"/>
                      <a:pt x="2356744" y="423860"/>
                    </a:cubicBezTo>
                    <a:cubicBezTo>
                      <a:pt x="2367304" y="420065"/>
                      <a:pt x="2378877" y="425481"/>
                      <a:pt x="2382688" y="435973"/>
                    </a:cubicBezTo>
                    <a:cubicBezTo>
                      <a:pt x="2386517" y="446482"/>
                      <a:pt x="2381103" y="458090"/>
                      <a:pt x="2370593" y="461919"/>
                    </a:cubicBezTo>
                    <a:cubicBezTo>
                      <a:pt x="2356676" y="466963"/>
                      <a:pt x="2340381" y="469223"/>
                      <a:pt x="2322532" y="469223"/>
                    </a:cubicBezTo>
                    <a:cubicBezTo>
                      <a:pt x="2240480" y="469223"/>
                      <a:pt x="2126071" y="421246"/>
                      <a:pt x="2064043" y="376155"/>
                    </a:cubicBezTo>
                    <a:cubicBezTo>
                      <a:pt x="2059522" y="372865"/>
                      <a:pt x="2056763" y="368053"/>
                      <a:pt x="2055956" y="362933"/>
                    </a:cubicBezTo>
                    <a:lnTo>
                      <a:pt x="2059263" y="349153"/>
                    </a:lnTo>
                    <a:lnTo>
                      <a:pt x="2053849" y="350486"/>
                    </a:lnTo>
                    <a:cubicBezTo>
                      <a:pt x="2027305" y="354159"/>
                      <a:pt x="1997796" y="355942"/>
                      <a:pt x="1967819" y="355942"/>
                    </a:cubicBezTo>
                    <a:cubicBezTo>
                      <a:pt x="1887792" y="355942"/>
                      <a:pt x="1804423" y="343223"/>
                      <a:pt x="1765033" y="319590"/>
                    </a:cubicBezTo>
                    <a:cubicBezTo>
                      <a:pt x="1755451" y="313837"/>
                      <a:pt x="1752331" y="301405"/>
                      <a:pt x="1758083" y="291823"/>
                    </a:cubicBezTo>
                    <a:cubicBezTo>
                      <a:pt x="1760968" y="287024"/>
                      <a:pt x="1765523" y="283865"/>
                      <a:pt x="1770552" y="282616"/>
                    </a:cubicBezTo>
                    <a:close/>
                    <a:moveTo>
                      <a:pt x="2044912" y="675"/>
                    </a:moveTo>
                    <a:cubicBezTo>
                      <a:pt x="2190715" y="7306"/>
                      <a:pt x="2361298" y="110917"/>
                      <a:pt x="2423461" y="179997"/>
                    </a:cubicBezTo>
                    <a:cubicBezTo>
                      <a:pt x="2480733" y="243594"/>
                      <a:pt x="2555194" y="393024"/>
                      <a:pt x="2569145" y="497764"/>
                    </a:cubicBezTo>
                    <a:cubicBezTo>
                      <a:pt x="2571422" y="514820"/>
                      <a:pt x="2573901" y="531689"/>
                      <a:pt x="2576331" y="548204"/>
                    </a:cubicBezTo>
                    <a:cubicBezTo>
                      <a:pt x="2588139" y="628569"/>
                      <a:pt x="2598346" y="697970"/>
                      <a:pt x="2581071" y="749775"/>
                    </a:cubicBezTo>
                    <a:cubicBezTo>
                      <a:pt x="2570106" y="782722"/>
                      <a:pt x="2550049" y="816342"/>
                      <a:pt x="2530682" y="848866"/>
                    </a:cubicBezTo>
                    <a:cubicBezTo>
                      <a:pt x="2526719" y="855531"/>
                      <a:pt x="2522805" y="862108"/>
                      <a:pt x="2519043" y="868553"/>
                    </a:cubicBezTo>
                    <a:cubicBezTo>
                      <a:pt x="2526618" y="871151"/>
                      <a:pt x="2532370" y="878051"/>
                      <a:pt x="2532807" y="886553"/>
                    </a:cubicBezTo>
                    <a:cubicBezTo>
                      <a:pt x="2536419" y="955194"/>
                      <a:pt x="2516884" y="1071829"/>
                      <a:pt x="2505446" y="1109921"/>
                    </a:cubicBezTo>
                    <a:cubicBezTo>
                      <a:pt x="2495780" y="1142090"/>
                      <a:pt x="2477797" y="1201977"/>
                      <a:pt x="2428742" y="1211778"/>
                    </a:cubicBezTo>
                    <a:cubicBezTo>
                      <a:pt x="2427408" y="1212031"/>
                      <a:pt x="2426076" y="1212166"/>
                      <a:pt x="2424760" y="1212166"/>
                    </a:cubicBezTo>
                    <a:cubicBezTo>
                      <a:pt x="2424220" y="1212166"/>
                      <a:pt x="2423747" y="1211946"/>
                      <a:pt x="2423241" y="1211912"/>
                    </a:cubicBezTo>
                    <a:cubicBezTo>
                      <a:pt x="2422196" y="1219842"/>
                      <a:pt x="2421252" y="1228006"/>
                      <a:pt x="2420425" y="1236693"/>
                    </a:cubicBezTo>
                    <a:cubicBezTo>
                      <a:pt x="2414115" y="1304018"/>
                      <a:pt x="2380983" y="1377788"/>
                      <a:pt x="2360251" y="1410953"/>
                    </a:cubicBezTo>
                    <a:cubicBezTo>
                      <a:pt x="2344310" y="1436478"/>
                      <a:pt x="2333480" y="1471160"/>
                      <a:pt x="2330595" y="1506080"/>
                    </a:cubicBezTo>
                    <a:cubicBezTo>
                      <a:pt x="2328705" y="1528516"/>
                      <a:pt x="2328925" y="1555204"/>
                      <a:pt x="2329160" y="1583476"/>
                    </a:cubicBezTo>
                    <a:cubicBezTo>
                      <a:pt x="2329313" y="1603788"/>
                      <a:pt x="2329380" y="1624570"/>
                      <a:pt x="2328723" y="1644223"/>
                    </a:cubicBezTo>
                    <a:cubicBezTo>
                      <a:pt x="2329971" y="1643683"/>
                      <a:pt x="2331068" y="1642907"/>
                      <a:pt x="2332451" y="1642638"/>
                    </a:cubicBezTo>
                    <a:cubicBezTo>
                      <a:pt x="2343467" y="1640343"/>
                      <a:pt x="2354093" y="1647478"/>
                      <a:pt x="2356337" y="1658411"/>
                    </a:cubicBezTo>
                    <a:cubicBezTo>
                      <a:pt x="2376952" y="1759204"/>
                      <a:pt x="2376952" y="1889942"/>
                      <a:pt x="2356337" y="1991496"/>
                    </a:cubicBezTo>
                    <a:cubicBezTo>
                      <a:pt x="2321316" y="2164086"/>
                      <a:pt x="2219342" y="2719004"/>
                      <a:pt x="2200684" y="2980175"/>
                    </a:cubicBezTo>
                    <a:cubicBezTo>
                      <a:pt x="2200312" y="2985371"/>
                      <a:pt x="2197951" y="2989925"/>
                      <a:pt x="2194476" y="2993265"/>
                    </a:cubicBezTo>
                    <a:lnTo>
                      <a:pt x="3378605" y="2993265"/>
                    </a:lnTo>
                    <a:cubicBezTo>
                      <a:pt x="3434712" y="2993265"/>
                      <a:pt x="3480361" y="3038914"/>
                      <a:pt x="3480361" y="3095021"/>
                    </a:cubicBezTo>
                    <a:lnTo>
                      <a:pt x="3402069" y="4507544"/>
                    </a:lnTo>
                    <a:cubicBezTo>
                      <a:pt x="3402103" y="4562521"/>
                      <a:pt x="3358377" y="4608170"/>
                      <a:pt x="3304649" y="4608170"/>
                    </a:cubicBezTo>
                    <a:lnTo>
                      <a:pt x="635579" y="4608170"/>
                    </a:lnTo>
                    <a:cubicBezTo>
                      <a:pt x="581850" y="4608170"/>
                      <a:pt x="538141" y="4562521"/>
                      <a:pt x="538141" y="4506430"/>
                    </a:cubicBezTo>
                    <a:lnTo>
                      <a:pt x="459125" y="3096151"/>
                    </a:lnTo>
                    <a:cubicBezTo>
                      <a:pt x="459091" y="3038914"/>
                      <a:pt x="504740" y="2993265"/>
                      <a:pt x="560830" y="2993265"/>
                    </a:cubicBezTo>
                    <a:lnTo>
                      <a:pt x="1771628" y="2993265"/>
                    </a:lnTo>
                    <a:cubicBezTo>
                      <a:pt x="1765607" y="2990178"/>
                      <a:pt x="1761119" y="2984325"/>
                      <a:pt x="1760563" y="2977037"/>
                    </a:cubicBezTo>
                    <a:cubicBezTo>
                      <a:pt x="1742124" y="2740579"/>
                      <a:pt x="1632187" y="2149477"/>
                      <a:pt x="1595125" y="1961046"/>
                    </a:cubicBezTo>
                    <a:lnTo>
                      <a:pt x="1588292" y="1926785"/>
                    </a:lnTo>
                    <a:cubicBezTo>
                      <a:pt x="1573379" y="1852712"/>
                      <a:pt x="1558198" y="1776884"/>
                      <a:pt x="1558991" y="1715917"/>
                    </a:cubicBezTo>
                    <a:cubicBezTo>
                      <a:pt x="1517998" y="1764418"/>
                      <a:pt x="1474492" y="1818147"/>
                      <a:pt x="1458939" y="1852341"/>
                    </a:cubicBezTo>
                    <a:cubicBezTo>
                      <a:pt x="1455565" y="1859779"/>
                      <a:pt x="1448192" y="1864200"/>
                      <a:pt x="1440500" y="1864200"/>
                    </a:cubicBezTo>
                    <a:cubicBezTo>
                      <a:pt x="1437700" y="1864200"/>
                      <a:pt x="1434849" y="1863610"/>
                      <a:pt x="1432134" y="1862377"/>
                    </a:cubicBezTo>
                    <a:cubicBezTo>
                      <a:pt x="1421961" y="1857756"/>
                      <a:pt x="1417457" y="1845745"/>
                      <a:pt x="1422095" y="1835572"/>
                    </a:cubicBezTo>
                    <a:cubicBezTo>
                      <a:pt x="1439843" y="1796503"/>
                      <a:pt x="1484394" y="1741373"/>
                      <a:pt x="1529857" y="1687644"/>
                    </a:cubicBezTo>
                    <a:cubicBezTo>
                      <a:pt x="1537078" y="1679110"/>
                      <a:pt x="1549847" y="1678047"/>
                      <a:pt x="1558400" y="1685266"/>
                    </a:cubicBezTo>
                    <a:cubicBezTo>
                      <a:pt x="1559361" y="1686093"/>
                      <a:pt x="1559884" y="1687189"/>
                      <a:pt x="1560661" y="1688135"/>
                    </a:cubicBezTo>
                    <a:cubicBezTo>
                      <a:pt x="1562045" y="1675938"/>
                      <a:pt x="1564219" y="1664450"/>
                      <a:pt x="1567560" y="1654109"/>
                    </a:cubicBezTo>
                    <a:cubicBezTo>
                      <a:pt x="1570985" y="1643447"/>
                      <a:pt x="1582472" y="1637576"/>
                      <a:pt x="1593033" y="1641051"/>
                    </a:cubicBezTo>
                    <a:cubicBezTo>
                      <a:pt x="1593775" y="1641304"/>
                      <a:pt x="1594315" y="1641845"/>
                      <a:pt x="1595023" y="1642165"/>
                    </a:cubicBezTo>
                    <a:cubicBezTo>
                      <a:pt x="1594822" y="1641490"/>
                      <a:pt x="1594535" y="1640798"/>
                      <a:pt x="1594367" y="1640123"/>
                    </a:cubicBezTo>
                    <a:lnTo>
                      <a:pt x="1594736" y="1637550"/>
                    </a:lnTo>
                    <a:lnTo>
                      <a:pt x="1593725" y="1635113"/>
                    </a:lnTo>
                    <a:cubicBezTo>
                      <a:pt x="1593725" y="1570740"/>
                      <a:pt x="1591396" y="1505000"/>
                      <a:pt x="1563461" y="1470064"/>
                    </a:cubicBezTo>
                    <a:cubicBezTo>
                      <a:pt x="1540214" y="1441015"/>
                      <a:pt x="1483955" y="1366048"/>
                      <a:pt x="1463848" y="1297726"/>
                    </a:cubicBezTo>
                    <a:cubicBezTo>
                      <a:pt x="1459158" y="1281769"/>
                      <a:pt x="1454013" y="1265202"/>
                      <a:pt x="1448866" y="1248586"/>
                    </a:cubicBezTo>
                    <a:cubicBezTo>
                      <a:pt x="1445847" y="1238886"/>
                      <a:pt x="1442829" y="1229119"/>
                      <a:pt x="1439859" y="1219403"/>
                    </a:cubicBezTo>
                    <a:cubicBezTo>
                      <a:pt x="1439404" y="1219418"/>
                      <a:pt x="1439016" y="1219638"/>
                      <a:pt x="1438559" y="1219638"/>
                    </a:cubicBezTo>
                    <a:cubicBezTo>
                      <a:pt x="1437716" y="1219638"/>
                      <a:pt x="1436873" y="1219588"/>
                      <a:pt x="1436014" y="1219470"/>
                    </a:cubicBezTo>
                    <a:cubicBezTo>
                      <a:pt x="1397938" y="1214713"/>
                      <a:pt x="1364638" y="1175542"/>
                      <a:pt x="1349103" y="1117274"/>
                    </a:cubicBezTo>
                    <a:cubicBezTo>
                      <a:pt x="1336011" y="1068134"/>
                      <a:pt x="1315245" y="935643"/>
                      <a:pt x="1322363" y="890584"/>
                    </a:cubicBezTo>
                    <a:cubicBezTo>
                      <a:pt x="1323916" y="880666"/>
                      <a:pt x="1332485" y="874019"/>
                      <a:pt x="1342252" y="873900"/>
                    </a:cubicBezTo>
                    <a:cubicBezTo>
                      <a:pt x="1340161" y="869717"/>
                      <a:pt x="1338120" y="865821"/>
                      <a:pt x="1336112" y="862497"/>
                    </a:cubicBezTo>
                    <a:cubicBezTo>
                      <a:pt x="1311854" y="822046"/>
                      <a:pt x="1275754" y="722347"/>
                      <a:pt x="1282130" y="626951"/>
                    </a:cubicBezTo>
                    <a:cubicBezTo>
                      <a:pt x="1288153" y="536464"/>
                      <a:pt x="1338845" y="320198"/>
                      <a:pt x="1428659" y="230370"/>
                    </a:cubicBezTo>
                    <a:cubicBezTo>
                      <a:pt x="1506151" y="152863"/>
                      <a:pt x="1572684" y="113037"/>
                      <a:pt x="1624423" y="112544"/>
                    </a:cubicBezTo>
                    <a:cubicBezTo>
                      <a:pt x="1641669" y="112380"/>
                      <a:pt x="1657271" y="116585"/>
                      <a:pt x="1671087" y="125222"/>
                    </a:cubicBezTo>
                    <a:cubicBezTo>
                      <a:pt x="1680567" y="131145"/>
                      <a:pt x="1683452" y="143645"/>
                      <a:pt x="1677531" y="153107"/>
                    </a:cubicBezTo>
                    <a:cubicBezTo>
                      <a:pt x="1671593" y="162606"/>
                      <a:pt x="1659109" y="165473"/>
                      <a:pt x="1649630" y="159552"/>
                    </a:cubicBezTo>
                    <a:cubicBezTo>
                      <a:pt x="1613816" y="137182"/>
                      <a:pt x="1541918" y="174364"/>
                      <a:pt x="1457302" y="258997"/>
                    </a:cubicBezTo>
                    <a:cubicBezTo>
                      <a:pt x="1378775" y="337523"/>
                      <a:pt x="1328573" y="538944"/>
                      <a:pt x="1322516" y="629651"/>
                    </a:cubicBezTo>
                    <a:cubicBezTo>
                      <a:pt x="1316561" y="719041"/>
                      <a:pt x="1352492" y="811097"/>
                      <a:pt x="1370830" y="841664"/>
                    </a:cubicBezTo>
                    <a:cubicBezTo>
                      <a:pt x="1390515" y="874458"/>
                      <a:pt x="1418468" y="954806"/>
                      <a:pt x="1418468" y="986352"/>
                    </a:cubicBezTo>
                    <a:cubicBezTo>
                      <a:pt x="1418468" y="997536"/>
                      <a:pt x="1409409" y="1006595"/>
                      <a:pt x="1398225" y="1006595"/>
                    </a:cubicBezTo>
                    <a:cubicBezTo>
                      <a:pt x="1387041" y="1006595"/>
                      <a:pt x="1377982" y="997536"/>
                      <a:pt x="1377982" y="986352"/>
                    </a:cubicBezTo>
                    <a:cubicBezTo>
                      <a:pt x="1377982" y="975067"/>
                      <a:pt x="1370913" y="948143"/>
                      <a:pt x="1361518" y="921051"/>
                    </a:cubicBezTo>
                    <a:cubicBezTo>
                      <a:pt x="1362782" y="969855"/>
                      <a:pt x="1376110" y="1061353"/>
                      <a:pt x="1388222" y="1106832"/>
                    </a:cubicBezTo>
                    <a:cubicBezTo>
                      <a:pt x="1397449" y="1141432"/>
                      <a:pt x="1412328" y="1163042"/>
                      <a:pt x="1426415" y="1172995"/>
                    </a:cubicBezTo>
                    <a:cubicBezTo>
                      <a:pt x="1421438" y="1154523"/>
                      <a:pt x="1417338" y="1137163"/>
                      <a:pt x="1415027" y="1122116"/>
                    </a:cubicBezTo>
                    <a:cubicBezTo>
                      <a:pt x="1413341" y="1111067"/>
                      <a:pt x="1420914" y="1100743"/>
                      <a:pt x="1431963" y="1099022"/>
                    </a:cubicBezTo>
                    <a:cubicBezTo>
                      <a:pt x="1443080" y="1097454"/>
                      <a:pt x="1453354" y="1104926"/>
                      <a:pt x="1455042" y="1115960"/>
                    </a:cubicBezTo>
                    <a:cubicBezTo>
                      <a:pt x="1459916" y="1147623"/>
                      <a:pt x="1473952" y="1192867"/>
                      <a:pt x="1487532" y="1236608"/>
                    </a:cubicBezTo>
                    <a:cubicBezTo>
                      <a:pt x="1492744" y="1253394"/>
                      <a:pt x="1497957" y="1270163"/>
                      <a:pt x="1502698" y="1286288"/>
                    </a:cubicBezTo>
                    <a:cubicBezTo>
                      <a:pt x="1520764" y="1347711"/>
                      <a:pt x="1573312" y="1417584"/>
                      <a:pt x="1595074" y="1444759"/>
                    </a:cubicBezTo>
                    <a:cubicBezTo>
                      <a:pt x="1613150" y="1467364"/>
                      <a:pt x="1622938" y="1496325"/>
                      <a:pt x="1628207" y="1528948"/>
                    </a:cubicBezTo>
                    <a:lnTo>
                      <a:pt x="1633986" y="1630869"/>
                    </a:lnTo>
                    <a:lnTo>
                      <a:pt x="1649136" y="1660563"/>
                    </a:lnTo>
                    <a:cubicBezTo>
                      <a:pt x="1703659" y="1736749"/>
                      <a:pt x="1876752" y="1844138"/>
                      <a:pt x="1976963" y="1892051"/>
                    </a:cubicBezTo>
                    <a:cubicBezTo>
                      <a:pt x="2099957" y="1834442"/>
                      <a:pt x="2222411" y="1713151"/>
                      <a:pt x="2288286" y="1641338"/>
                    </a:cubicBezTo>
                    <a:cubicBezTo>
                      <a:pt x="2288877" y="1622900"/>
                      <a:pt x="2288826" y="1603181"/>
                      <a:pt x="2288658" y="1583814"/>
                    </a:cubicBezTo>
                    <a:cubicBezTo>
                      <a:pt x="2288456" y="1555861"/>
                      <a:pt x="2288219" y="1526981"/>
                      <a:pt x="2290227" y="1502722"/>
                    </a:cubicBezTo>
                    <a:cubicBezTo>
                      <a:pt x="2293720" y="1460971"/>
                      <a:pt x="2306388" y="1420772"/>
                      <a:pt x="2325923" y="1389513"/>
                    </a:cubicBezTo>
                    <a:cubicBezTo>
                      <a:pt x="2343904" y="1360751"/>
                      <a:pt x="2374507" y="1292800"/>
                      <a:pt x="2380123" y="1232914"/>
                    </a:cubicBezTo>
                    <a:cubicBezTo>
                      <a:pt x="2383008" y="1202044"/>
                      <a:pt x="2387343" y="1176824"/>
                      <a:pt x="2391528" y="1152414"/>
                    </a:cubicBezTo>
                    <a:cubicBezTo>
                      <a:pt x="2396436" y="1123871"/>
                      <a:pt x="2401058" y="1096896"/>
                      <a:pt x="2403437" y="1061774"/>
                    </a:cubicBezTo>
                    <a:cubicBezTo>
                      <a:pt x="2404179" y="1050608"/>
                      <a:pt x="2413964" y="1042206"/>
                      <a:pt x="2424996" y="1042948"/>
                    </a:cubicBezTo>
                    <a:cubicBezTo>
                      <a:pt x="2436147" y="1043708"/>
                      <a:pt x="2444582" y="1053356"/>
                      <a:pt x="2443838" y="1064507"/>
                    </a:cubicBezTo>
                    <a:cubicBezTo>
                      <a:pt x="2441309" y="1101705"/>
                      <a:pt x="2436299" y="1130973"/>
                      <a:pt x="2431441" y="1159280"/>
                    </a:cubicBezTo>
                    <a:cubicBezTo>
                      <a:pt x="2430934" y="1162215"/>
                      <a:pt x="2430428" y="1165252"/>
                      <a:pt x="2429905" y="1168238"/>
                    </a:cubicBezTo>
                    <a:cubicBezTo>
                      <a:pt x="2449456" y="1155534"/>
                      <a:pt x="2460810" y="1117747"/>
                      <a:pt x="2466664" y="1098279"/>
                    </a:cubicBezTo>
                    <a:cubicBezTo>
                      <a:pt x="2474559" y="1071981"/>
                      <a:pt x="2490028" y="985576"/>
                      <a:pt x="2492406" y="920612"/>
                    </a:cubicBezTo>
                    <a:cubicBezTo>
                      <a:pt x="2492085" y="921421"/>
                      <a:pt x="2491630" y="922316"/>
                      <a:pt x="2491326" y="923125"/>
                    </a:cubicBezTo>
                    <a:cubicBezTo>
                      <a:pt x="2488273" y="931256"/>
                      <a:pt x="2480547" y="936266"/>
                      <a:pt x="2472365" y="936266"/>
                    </a:cubicBezTo>
                    <a:cubicBezTo>
                      <a:pt x="2470004" y="936266"/>
                      <a:pt x="2467608" y="935845"/>
                      <a:pt x="2465263" y="934984"/>
                    </a:cubicBezTo>
                    <a:cubicBezTo>
                      <a:pt x="2454787" y="931038"/>
                      <a:pt x="2449474" y="919381"/>
                      <a:pt x="2453404" y="908921"/>
                    </a:cubicBezTo>
                    <a:cubicBezTo>
                      <a:pt x="2462936" y="883499"/>
                      <a:pt x="2478962" y="856609"/>
                      <a:pt x="2495899" y="828168"/>
                    </a:cubicBezTo>
                    <a:cubicBezTo>
                      <a:pt x="2514167" y="797482"/>
                      <a:pt x="2533079" y="765752"/>
                      <a:pt x="2542660" y="736988"/>
                    </a:cubicBezTo>
                    <a:cubicBezTo>
                      <a:pt x="2556880" y="694309"/>
                      <a:pt x="2546877" y="626209"/>
                      <a:pt x="2536284" y="554109"/>
                    </a:cubicBezTo>
                    <a:cubicBezTo>
                      <a:pt x="2533821" y="537392"/>
                      <a:pt x="2531323" y="520370"/>
                      <a:pt x="2529012" y="503095"/>
                    </a:cubicBezTo>
                    <a:cubicBezTo>
                      <a:pt x="2516225" y="407042"/>
                      <a:pt x="2445593" y="265086"/>
                      <a:pt x="2393383" y="207073"/>
                    </a:cubicBezTo>
                    <a:cubicBezTo>
                      <a:pt x="2342842" y="150930"/>
                      <a:pt x="2182566" y="47454"/>
                      <a:pt x="2043058" y="41128"/>
                    </a:cubicBezTo>
                    <a:cubicBezTo>
                      <a:pt x="1914479" y="35122"/>
                      <a:pt x="1808421" y="67798"/>
                      <a:pt x="1752145" y="130351"/>
                    </a:cubicBezTo>
                    <a:cubicBezTo>
                      <a:pt x="1744637" y="138667"/>
                      <a:pt x="1731850" y="139358"/>
                      <a:pt x="1723551" y="131852"/>
                    </a:cubicBezTo>
                    <a:cubicBezTo>
                      <a:pt x="1715234" y="124379"/>
                      <a:pt x="1714559" y="111575"/>
                      <a:pt x="1722033" y="103275"/>
                    </a:cubicBezTo>
                    <a:cubicBezTo>
                      <a:pt x="1786473" y="31681"/>
                      <a:pt x="1904205" y="-5566"/>
                      <a:pt x="2044912" y="675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9" name="任意多边形: 形状 38">
                <a:extLst>
                  <a:ext uri="{FF2B5EF4-FFF2-40B4-BE49-F238E27FC236}">
                    <a16:creationId xmlns:a16="http://schemas.microsoft.com/office/drawing/2014/main" id="{A6A0F85F-E207-236D-6DFB-ADA7825194C9}"/>
                  </a:ext>
                </a:extLst>
              </p:cNvPr>
              <p:cNvSpPr/>
              <p:nvPr userDrawn="1"/>
            </p:nvSpPr>
            <p:spPr>
              <a:xfrm>
                <a:off x="7990138" y="1028700"/>
                <a:ext cx="444979" cy="439514"/>
              </a:xfrm>
              <a:custGeom>
                <a:avLst/>
                <a:gdLst>
                  <a:gd name="connsiteX0" fmla="*/ 0 w 251250"/>
                  <a:gd name="connsiteY0" fmla="*/ 6363 h 248164"/>
                  <a:gd name="connsiteX1" fmla="*/ 64494 w 251250"/>
                  <a:gd name="connsiteY1" fmla="*/ 98098 h 248164"/>
                  <a:gd name="connsiteX2" fmla="*/ 65218 w 251250"/>
                  <a:gd name="connsiteY2" fmla="*/ 162049 h 248164"/>
                  <a:gd name="connsiteX3" fmla="*/ 2362 w 251250"/>
                  <a:gd name="connsiteY3" fmla="*/ 248164 h 248164"/>
                  <a:gd name="connsiteX4" fmla="*/ 91383 w 251250"/>
                  <a:gd name="connsiteY4" fmla="*/ 183128 h 248164"/>
                  <a:gd name="connsiteX5" fmla="*/ 144428 w 251250"/>
                  <a:gd name="connsiteY5" fmla="*/ 178765 h 248164"/>
                  <a:gd name="connsiteX6" fmla="*/ 247250 w 251250"/>
                  <a:gd name="connsiteY6" fmla="*/ 246707 h 248164"/>
                  <a:gd name="connsiteX7" fmla="*/ 177489 w 251250"/>
                  <a:gd name="connsiteY7" fmla="*/ 147152 h 248164"/>
                  <a:gd name="connsiteX8" fmla="*/ 173860 w 251250"/>
                  <a:gd name="connsiteY8" fmla="*/ 101375 h 248164"/>
                  <a:gd name="connsiteX9" fmla="*/ 251251 w 251250"/>
                  <a:gd name="connsiteY9" fmla="*/ 0 h 248164"/>
                  <a:gd name="connsiteX10" fmla="*/ 142970 w 251250"/>
                  <a:gd name="connsiteY10" fmla="*/ 74847 h 248164"/>
                  <a:gd name="connsiteX11" fmla="*/ 97193 w 251250"/>
                  <a:gd name="connsiteY11" fmla="*/ 69037 h 248164"/>
                  <a:gd name="connsiteX12" fmla="*/ 0 w 251250"/>
                  <a:gd name="connsiteY12" fmla="*/ 6363 h 24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1250" h="248164">
                    <a:moveTo>
                      <a:pt x="0" y="6363"/>
                    </a:moveTo>
                    <a:cubicBezTo>
                      <a:pt x="33966" y="53778"/>
                      <a:pt x="53588" y="80658"/>
                      <a:pt x="64494" y="98098"/>
                    </a:cubicBezTo>
                    <a:cubicBezTo>
                      <a:pt x="75390" y="115538"/>
                      <a:pt x="79391" y="141341"/>
                      <a:pt x="65218" y="162049"/>
                    </a:cubicBezTo>
                    <a:cubicBezTo>
                      <a:pt x="51045" y="182766"/>
                      <a:pt x="19803" y="226362"/>
                      <a:pt x="2362" y="248164"/>
                    </a:cubicBezTo>
                    <a:cubicBezTo>
                      <a:pt x="40510" y="216551"/>
                      <a:pt x="75029" y="195110"/>
                      <a:pt x="91383" y="183128"/>
                    </a:cubicBezTo>
                    <a:cubicBezTo>
                      <a:pt x="107728" y="171136"/>
                      <a:pt x="128826" y="168364"/>
                      <a:pt x="144428" y="178765"/>
                    </a:cubicBezTo>
                    <a:cubicBezTo>
                      <a:pt x="170583" y="196206"/>
                      <a:pt x="198568" y="213284"/>
                      <a:pt x="247250" y="246707"/>
                    </a:cubicBezTo>
                    <a:cubicBezTo>
                      <a:pt x="212007" y="201292"/>
                      <a:pt x="194567" y="168593"/>
                      <a:pt x="177489" y="147152"/>
                    </a:cubicBezTo>
                    <a:cubicBezTo>
                      <a:pt x="169278" y="136855"/>
                      <a:pt x="164306" y="115386"/>
                      <a:pt x="173860" y="101375"/>
                    </a:cubicBezTo>
                    <a:cubicBezTo>
                      <a:pt x="184756" y="85382"/>
                      <a:pt x="223266" y="34519"/>
                      <a:pt x="251251" y="0"/>
                    </a:cubicBezTo>
                    <a:cubicBezTo>
                      <a:pt x="212370" y="28708"/>
                      <a:pt x="157144" y="69399"/>
                      <a:pt x="142970" y="74847"/>
                    </a:cubicBezTo>
                    <a:cubicBezTo>
                      <a:pt x="128797" y="80296"/>
                      <a:pt x="116815" y="80658"/>
                      <a:pt x="97193" y="69037"/>
                    </a:cubicBezTo>
                    <a:cubicBezTo>
                      <a:pt x="71561" y="53845"/>
                      <a:pt x="45958" y="38881"/>
                      <a:pt x="0" y="636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0" name="任意多边形: 形状 39">
                <a:extLst>
                  <a:ext uri="{FF2B5EF4-FFF2-40B4-BE49-F238E27FC236}">
                    <a16:creationId xmlns:a16="http://schemas.microsoft.com/office/drawing/2014/main" id="{AE7BE7F2-CCE5-9F52-B1DB-6398026D58AE}"/>
                  </a:ext>
                </a:extLst>
              </p:cNvPr>
              <p:cNvSpPr/>
              <p:nvPr userDrawn="1"/>
            </p:nvSpPr>
            <p:spPr>
              <a:xfrm>
                <a:off x="7532018" y="1538289"/>
                <a:ext cx="229271" cy="226437"/>
              </a:xfrm>
              <a:custGeom>
                <a:avLst/>
                <a:gdLst>
                  <a:gd name="connsiteX0" fmla="*/ 0 w 129454"/>
                  <a:gd name="connsiteY0" fmla="*/ 3267 h 127854"/>
                  <a:gd name="connsiteX1" fmla="*/ 33233 w 129454"/>
                  <a:gd name="connsiteY1" fmla="*/ 50540 h 127854"/>
                  <a:gd name="connsiteX2" fmla="*/ 33604 w 129454"/>
                  <a:gd name="connsiteY2" fmla="*/ 83487 h 127854"/>
                  <a:gd name="connsiteX3" fmla="*/ 1219 w 129454"/>
                  <a:gd name="connsiteY3" fmla="*/ 127854 h 127854"/>
                  <a:gd name="connsiteX4" fmla="*/ 47092 w 129454"/>
                  <a:gd name="connsiteY4" fmla="*/ 94345 h 127854"/>
                  <a:gd name="connsiteX5" fmla="*/ 74419 w 129454"/>
                  <a:gd name="connsiteY5" fmla="*/ 92097 h 127854"/>
                  <a:gd name="connsiteX6" fmla="*/ 127397 w 129454"/>
                  <a:gd name="connsiteY6" fmla="*/ 127111 h 127854"/>
                  <a:gd name="connsiteX7" fmla="*/ 91459 w 129454"/>
                  <a:gd name="connsiteY7" fmla="*/ 75819 h 127854"/>
                  <a:gd name="connsiteX8" fmla="*/ 89583 w 129454"/>
                  <a:gd name="connsiteY8" fmla="*/ 52226 h 127854"/>
                  <a:gd name="connsiteX9" fmla="*/ 129454 w 129454"/>
                  <a:gd name="connsiteY9" fmla="*/ 0 h 127854"/>
                  <a:gd name="connsiteX10" fmla="*/ 73676 w 129454"/>
                  <a:gd name="connsiteY10" fmla="*/ 38557 h 127854"/>
                  <a:gd name="connsiteX11" fmla="*/ 50082 w 129454"/>
                  <a:gd name="connsiteY11" fmla="*/ 35566 h 127854"/>
                  <a:gd name="connsiteX12" fmla="*/ 0 w 129454"/>
                  <a:gd name="connsiteY12" fmla="*/ 3267 h 127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9454" h="127854">
                    <a:moveTo>
                      <a:pt x="0" y="3267"/>
                    </a:moveTo>
                    <a:cubicBezTo>
                      <a:pt x="17507" y="27699"/>
                      <a:pt x="27622" y="41558"/>
                      <a:pt x="33233" y="50540"/>
                    </a:cubicBezTo>
                    <a:cubicBezTo>
                      <a:pt x="38852" y="59531"/>
                      <a:pt x="40910" y="72819"/>
                      <a:pt x="33604" y="83487"/>
                    </a:cubicBezTo>
                    <a:cubicBezTo>
                      <a:pt x="26308" y="94164"/>
                      <a:pt x="10201" y="116624"/>
                      <a:pt x="1219" y="127854"/>
                    </a:cubicBezTo>
                    <a:cubicBezTo>
                      <a:pt x="20879" y="111566"/>
                      <a:pt x="38662" y="100527"/>
                      <a:pt x="47092" y="94345"/>
                    </a:cubicBezTo>
                    <a:cubicBezTo>
                      <a:pt x="55512" y="88173"/>
                      <a:pt x="66380" y="86735"/>
                      <a:pt x="74419" y="92097"/>
                    </a:cubicBezTo>
                    <a:cubicBezTo>
                      <a:pt x="87897" y="101089"/>
                      <a:pt x="102308" y="109890"/>
                      <a:pt x="127397" y="127111"/>
                    </a:cubicBezTo>
                    <a:cubicBezTo>
                      <a:pt x="109242" y="103708"/>
                      <a:pt x="100251" y="86859"/>
                      <a:pt x="91459" y="75819"/>
                    </a:cubicBezTo>
                    <a:cubicBezTo>
                      <a:pt x="87230" y="70504"/>
                      <a:pt x="84658" y="59446"/>
                      <a:pt x="89583" y="52226"/>
                    </a:cubicBezTo>
                    <a:cubicBezTo>
                      <a:pt x="95202" y="43986"/>
                      <a:pt x="115043" y="17783"/>
                      <a:pt x="129454" y="0"/>
                    </a:cubicBezTo>
                    <a:cubicBezTo>
                      <a:pt x="109423" y="14783"/>
                      <a:pt x="80972" y="35747"/>
                      <a:pt x="73676" y="38557"/>
                    </a:cubicBezTo>
                    <a:cubicBezTo>
                      <a:pt x="66370" y="41367"/>
                      <a:pt x="60188" y="41558"/>
                      <a:pt x="50082" y="35566"/>
                    </a:cubicBezTo>
                    <a:cubicBezTo>
                      <a:pt x="36881" y="27737"/>
                      <a:pt x="23679" y="20031"/>
                      <a:pt x="0" y="3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1" name="任意多边形: 形状 40">
                <a:extLst>
                  <a:ext uri="{FF2B5EF4-FFF2-40B4-BE49-F238E27FC236}">
                    <a16:creationId xmlns:a16="http://schemas.microsoft.com/office/drawing/2014/main" id="{CCA021F8-5C34-09B2-1349-7F05A1D53A4D}"/>
                  </a:ext>
                </a:extLst>
              </p:cNvPr>
              <p:cNvSpPr/>
              <p:nvPr userDrawn="1"/>
            </p:nvSpPr>
            <p:spPr>
              <a:xfrm>
                <a:off x="10173894" y="1661419"/>
                <a:ext cx="229287" cy="226453"/>
              </a:xfrm>
              <a:custGeom>
                <a:avLst/>
                <a:gdLst>
                  <a:gd name="connsiteX0" fmla="*/ 0 w 129463"/>
                  <a:gd name="connsiteY0" fmla="*/ 3277 h 127863"/>
                  <a:gd name="connsiteX1" fmla="*/ 33233 w 129463"/>
                  <a:gd name="connsiteY1" fmla="*/ 50549 h 127863"/>
                  <a:gd name="connsiteX2" fmla="*/ 33604 w 129463"/>
                  <a:gd name="connsiteY2" fmla="*/ 83496 h 127863"/>
                  <a:gd name="connsiteX3" fmla="*/ 1219 w 129463"/>
                  <a:gd name="connsiteY3" fmla="*/ 127864 h 127863"/>
                  <a:gd name="connsiteX4" fmla="*/ 47082 w 129463"/>
                  <a:gd name="connsiteY4" fmla="*/ 94355 h 127863"/>
                  <a:gd name="connsiteX5" fmla="*/ 74419 w 129463"/>
                  <a:gd name="connsiteY5" fmla="*/ 92107 h 127863"/>
                  <a:gd name="connsiteX6" fmla="*/ 127397 w 129463"/>
                  <a:gd name="connsiteY6" fmla="*/ 127121 h 127863"/>
                  <a:gd name="connsiteX7" fmla="*/ 91459 w 129463"/>
                  <a:gd name="connsiteY7" fmla="*/ 75819 h 127863"/>
                  <a:gd name="connsiteX8" fmla="*/ 89583 w 129463"/>
                  <a:gd name="connsiteY8" fmla="*/ 52235 h 127863"/>
                  <a:gd name="connsiteX9" fmla="*/ 129464 w 129463"/>
                  <a:gd name="connsiteY9" fmla="*/ 0 h 127863"/>
                  <a:gd name="connsiteX10" fmla="*/ 73666 w 129463"/>
                  <a:gd name="connsiteY10" fmla="*/ 38567 h 127863"/>
                  <a:gd name="connsiteX11" fmla="*/ 50082 w 129463"/>
                  <a:gd name="connsiteY11" fmla="*/ 35566 h 127863"/>
                  <a:gd name="connsiteX12" fmla="*/ 0 w 129463"/>
                  <a:gd name="connsiteY12" fmla="*/ 3277 h 12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9463" h="127863">
                    <a:moveTo>
                      <a:pt x="0" y="3277"/>
                    </a:moveTo>
                    <a:cubicBezTo>
                      <a:pt x="17507" y="27708"/>
                      <a:pt x="27613" y="41558"/>
                      <a:pt x="33233" y="50549"/>
                    </a:cubicBezTo>
                    <a:cubicBezTo>
                      <a:pt x="38843" y="59531"/>
                      <a:pt x="40910" y="72819"/>
                      <a:pt x="33604" y="83496"/>
                    </a:cubicBezTo>
                    <a:cubicBezTo>
                      <a:pt x="26308" y="94164"/>
                      <a:pt x="10201" y="116634"/>
                      <a:pt x="1219" y="127864"/>
                    </a:cubicBezTo>
                    <a:cubicBezTo>
                      <a:pt x="20869" y="111576"/>
                      <a:pt x="38662" y="100536"/>
                      <a:pt x="47082" y="94355"/>
                    </a:cubicBezTo>
                    <a:cubicBezTo>
                      <a:pt x="55512" y="88173"/>
                      <a:pt x="66380" y="86744"/>
                      <a:pt x="74419" y="92107"/>
                    </a:cubicBezTo>
                    <a:cubicBezTo>
                      <a:pt x="87897" y="101089"/>
                      <a:pt x="102308" y="109890"/>
                      <a:pt x="127397" y="127121"/>
                    </a:cubicBezTo>
                    <a:cubicBezTo>
                      <a:pt x="109242" y="103718"/>
                      <a:pt x="100251" y="86859"/>
                      <a:pt x="91459" y="75819"/>
                    </a:cubicBezTo>
                    <a:cubicBezTo>
                      <a:pt x="87220" y="70514"/>
                      <a:pt x="84658" y="59455"/>
                      <a:pt x="89583" y="52235"/>
                    </a:cubicBezTo>
                    <a:cubicBezTo>
                      <a:pt x="95193" y="43996"/>
                      <a:pt x="115043" y="17783"/>
                      <a:pt x="129464" y="0"/>
                    </a:cubicBezTo>
                    <a:cubicBezTo>
                      <a:pt x="109423" y="14792"/>
                      <a:pt x="80972" y="35757"/>
                      <a:pt x="73666" y="38567"/>
                    </a:cubicBezTo>
                    <a:cubicBezTo>
                      <a:pt x="66370" y="41377"/>
                      <a:pt x="60188" y="41558"/>
                      <a:pt x="50082" y="35566"/>
                    </a:cubicBezTo>
                    <a:cubicBezTo>
                      <a:pt x="36871" y="27746"/>
                      <a:pt x="23679" y="20031"/>
                      <a:pt x="0" y="327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4" name="矩形: 圆角 63">
                <a:extLst>
                  <a:ext uri="{FF2B5EF4-FFF2-40B4-BE49-F238E27FC236}">
                    <a16:creationId xmlns:a16="http://schemas.microsoft.com/office/drawing/2014/main" id="{0BAF910B-C85E-ED07-16B2-B48AE0127D97}"/>
                  </a:ext>
                </a:extLst>
              </p:cNvPr>
              <p:cNvSpPr/>
              <p:nvPr userDrawn="1"/>
            </p:nvSpPr>
            <p:spPr>
              <a:xfrm>
                <a:off x="3936975" y="5405058"/>
                <a:ext cx="3096000" cy="7200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65" name="矩形: 圆角 64">
                <a:extLst>
                  <a:ext uri="{FF2B5EF4-FFF2-40B4-BE49-F238E27FC236}">
                    <a16:creationId xmlns:a16="http://schemas.microsoft.com/office/drawing/2014/main" id="{F3148012-54AF-E741-5F36-DD98CB03106A}"/>
                  </a:ext>
                </a:extLst>
              </p:cNvPr>
              <p:cNvSpPr/>
              <p:nvPr userDrawn="1"/>
            </p:nvSpPr>
            <p:spPr>
              <a:xfrm>
                <a:off x="11086899" y="5405058"/>
                <a:ext cx="432001" cy="7200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5" name="1e05a8df-6e30-4b1c-873c-ce064dece338"/>
          <p:cNvSpPr>
            <a:spLocks noGrp="1"/>
          </p:cNvSpPr>
          <p:nvPr userDrawn="1">
            <p:ph type="ctrTitle" hasCustomPrompt="1"/>
          </p:nvPr>
        </p:nvSpPr>
        <p:spPr>
          <a:xfrm>
            <a:off x="660399" y="1130300"/>
            <a:ext cx="6120000" cy="2592000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Click to add title</a:t>
            </a:r>
            <a:endParaRPr lang="en-US" dirty="0"/>
          </a:p>
        </p:txBody>
      </p:sp>
      <p:sp>
        <p:nvSpPr>
          <p:cNvPr id="9" name="副标题 8"/>
          <p:cNvSpPr>
            <a:spLocks noGrp="1"/>
          </p:cNvSpPr>
          <p:nvPr userDrawn="1">
            <p:ph type="subTitle" sz="quarter" idx="1" hasCustomPrompt="1"/>
          </p:nvPr>
        </p:nvSpPr>
        <p:spPr>
          <a:xfrm>
            <a:off x="660399" y="3805854"/>
            <a:ext cx="6120000" cy="108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4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zh-CN" altLang="en-US" dirty="0"/>
              <a:t>Click to add subtitle</a:t>
            </a:r>
            <a:endParaRPr lang="en-US" dirty="0"/>
          </a:p>
        </p:txBody>
      </p:sp>
      <p:sp>
        <p:nvSpPr>
          <p:cNvPr id="4" name="文本占位符 3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60399" y="5225058"/>
            <a:ext cx="3060000" cy="43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9000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Presenter name</a:t>
            </a:r>
            <a:endParaRPr lang="en-US" dirty="0"/>
          </a:p>
        </p:txBody>
      </p:sp>
      <p:sp>
        <p:nvSpPr>
          <p:cNvPr id="7" name="文本占位符 6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255042" y="6235700"/>
            <a:ext cx="4263858" cy="360000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20XX.XX.XX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组合 49">
            <a:extLst>
              <a:ext uri="{FF2B5EF4-FFF2-40B4-BE49-F238E27FC236}">
                <a16:creationId xmlns:a16="http://schemas.microsoft.com/office/drawing/2014/main" id="{88D0C71C-407E-A890-AE20-5871663CAACD}"/>
              </a:ext>
            </a:extLst>
          </p:cNvPr>
          <p:cNvGrpSpPr/>
          <p:nvPr userDrawn="1"/>
        </p:nvGrpSpPr>
        <p:grpSpPr>
          <a:xfrm>
            <a:off x="-1" y="-2"/>
            <a:ext cx="12192001" cy="6858002"/>
            <a:chOff x="-1" y="-2"/>
            <a:chExt cx="12192001" cy="6858002"/>
          </a:xfrm>
        </p:grpSpPr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CC826F45-9B55-F4D3-850E-62E0C5AE0A2D}"/>
                </a:ext>
              </a:extLst>
            </p:cNvPr>
            <p:cNvGrpSpPr/>
            <p:nvPr userDrawn="1"/>
          </p:nvGrpSpPr>
          <p:grpSpPr>
            <a:xfrm>
              <a:off x="-1" y="-2"/>
              <a:ext cx="12192001" cy="6858002"/>
              <a:chOff x="-1" y="-2"/>
              <a:chExt cx="12192001" cy="6858002"/>
            </a:xfrm>
          </p:grpSpPr>
          <p:sp>
            <p:nvSpPr>
              <p:cNvPr id="45" name="任意多边形: 形状 44">
                <a:extLst>
                  <a:ext uri="{FF2B5EF4-FFF2-40B4-BE49-F238E27FC236}">
                    <a16:creationId xmlns:a16="http://schemas.microsoft.com/office/drawing/2014/main" id="{B72FE566-FB93-381C-2C66-4CE238245A73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>
                <a:off x="7401147" y="5225058"/>
                <a:ext cx="4790853" cy="1632942"/>
              </a:xfrm>
              <a:custGeom>
                <a:avLst/>
                <a:gdLst>
                  <a:gd name="connsiteX0" fmla="*/ 3683632 w 3913623"/>
                  <a:gd name="connsiteY0" fmla="*/ 1816 h 1333942"/>
                  <a:gd name="connsiteX1" fmla="*/ 2314276 w 3913623"/>
                  <a:gd name="connsiteY1" fmla="*/ 793398 h 1333942"/>
                  <a:gd name="connsiteX2" fmla="*/ 1058588 w 3913623"/>
                  <a:gd name="connsiteY2" fmla="*/ 628884 h 1333942"/>
                  <a:gd name="connsiteX3" fmla="*/ 0 w 3913623"/>
                  <a:gd name="connsiteY3" fmla="*/ 1333942 h 1333942"/>
                  <a:gd name="connsiteX4" fmla="*/ 3913623 w 3913623"/>
                  <a:gd name="connsiteY4" fmla="*/ 1333942 h 1333942"/>
                  <a:gd name="connsiteX5" fmla="*/ 3913623 w 3913623"/>
                  <a:gd name="connsiteY5" fmla="*/ 32602 h 1333942"/>
                  <a:gd name="connsiteX6" fmla="*/ 3909981 w 3913623"/>
                  <a:gd name="connsiteY6" fmla="*/ 31091 h 1333942"/>
                  <a:gd name="connsiteX7" fmla="*/ 3683632 w 3913623"/>
                  <a:gd name="connsiteY7" fmla="*/ 1816 h 1333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13623" h="1333942">
                    <a:moveTo>
                      <a:pt x="3683632" y="1816"/>
                    </a:moveTo>
                    <a:cubicBezTo>
                      <a:pt x="3196518" y="40459"/>
                      <a:pt x="2732131" y="684130"/>
                      <a:pt x="2314276" y="793398"/>
                    </a:cubicBezTo>
                    <a:cubicBezTo>
                      <a:pt x="1685127" y="957911"/>
                      <a:pt x="1563735" y="682416"/>
                      <a:pt x="1058588" y="628884"/>
                    </a:cubicBezTo>
                    <a:cubicBezTo>
                      <a:pt x="468599" y="566212"/>
                      <a:pt x="0" y="1333942"/>
                      <a:pt x="0" y="1333942"/>
                    </a:cubicBezTo>
                    <a:lnTo>
                      <a:pt x="3913623" y="1333942"/>
                    </a:lnTo>
                    <a:lnTo>
                      <a:pt x="3913623" y="32602"/>
                    </a:lnTo>
                    <a:lnTo>
                      <a:pt x="3909981" y="31091"/>
                    </a:lnTo>
                    <a:cubicBezTo>
                      <a:pt x="3834051" y="4246"/>
                      <a:pt x="3758572" y="-4129"/>
                      <a:pt x="3683632" y="181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任意多边形: 形状 7">
                <a:extLst>
                  <a:ext uri="{FF2B5EF4-FFF2-40B4-BE49-F238E27FC236}">
                    <a16:creationId xmlns:a16="http://schemas.microsoft.com/office/drawing/2014/main" id="{71786516-F976-57DA-B85B-0EA3AA6BED25}"/>
                  </a:ext>
                </a:extLst>
              </p:cNvPr>
              <p:cNvSpPr>
                <a:spLocks/>
              </p:cNvSpPr>
              <p:nvPr userDrawn="1"/>
            </p:nvSpPr>
            <p:spPr bwMode="auto">
              <a:xfrm flipH="1">
                <a:off x="-1" y="0"/>
                <a:ext cx="5575517" cy="5510463"/>
              </a:xfrm>
              <a:custGeom>
                <a:avLst/>
                <a:gdLst>
                  <a:gd name="T0" fmla="*/ 254 w 4372"/>
                  <a:gd name="T1" fmla="*/ 0 h 4320"/>
                  <a:gd name="T2" fmla="*/ 536 w 4372"/>
                  <a:gd name="T3" fmla="*/ 1364 h 4320"/>
                  <a:gd name="T4" fmla="*/ 1884 w 4372"/>
                  <a:gd name="T5" fmla="*/ 2328 h 4320"/>
                  <a:gd name="T6" fmla="*/ 2420 w 4372"/>
                  <a:gd name="T7" fmla="*/ 3920 h 4320"/>
                  <a:gd name="T8" fmla="*/ 4372 w 4372"/>
                  <a:gd name="T9" fmla="*/ 3683 h 4320"/>
                  <a:gd name="T10" fmla="*/ 4372 w 4372"/>
                  <a:gd name="T11" fmla="*/ 0 h 4320"/>
                  <a:gd name="T12" fmla="*/ 254 w 4372"/>
                  <a:gd name="T13" fmla="*/ 0 h 4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4372" h="4320">
                    <a:moveTo>
                      <a:pt x="254" y="0"/>
                    </a:moveTo>
                    <a:cubicBezTo>
                      <a:pt x="254" y="0"/>
                      <a:pt x="0" y="844"/>
                      <a:pt x="536" y="1364"/>
                    </a:cubicBezTo>
                    <a:cubicBezTo>
                      <a:pt x="1072" y="1884"/>
                      <a:pt x="1560" y="1864"/>
                      <a:pt x="1884" y="2328"/>
                    </a:cubicBezTo>
                    <a:cubicBezTo>
                      <a:pt x="2208" y="2792"/>
                      <a:pt x="1804" y="3520"/>
                      <a:pt x="2420" y="3920"/>
                    </a:cubicBezTo>
                    <a:cubicBezTo>
                      <a:pt x="3036" y="4320"/>
                      <a:pt x="3968" y="4102"/>
                      <a:pt x="4372" y="3683"/>
                    </a:cubicBezTo>
                    <a:cubicBezTo>
                      <a:pt x="4372" y="0"/>
                      <a:pt x="4372" y="0"/>
                      <a:pt x="4372" y="0"/>
                    </a:cubicBezTo>
                    <a:lnTo>
                      <a:pt x="254" y="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任意多边形: 形状 45">
                <a:extLst>
                  <a:ext uri="{FF2B5EF4-FFF2-40B4-BE49-F238E27FC236}">
                    <a16:creationId xmlns:a16="http://schemas.microsoft.com/office/drawing/2014/main" id="{1C73EC5E-1163-CF53-2134-A88266873BAC}"/>
                  </a:ext>
                </a:extLst>
              </p:cNvPr>
              <p:cNvSpPr/>
              <p:nvPr userDrawn="1"/>
            </p:nvSpPr>
            <p:spPr>
              <a:xfrm>
                <a:off x="11540886" y="2790594"/>
                <a:ext cx="651114" cy="1276812"/>
              </a:xfrm>
              <a:custGeom>
                <a:avLst/>
                <a:gdLst>
                  <a:gd name="connsiteX0" fmla="*/ 447675 w 456586"/>
                  <a:gd name="connsiteY0" fmla="*/ 0 h 895350"/>
                  <a:gd name="connsiteX1" fmla="*/ 456586 w 456586"/>
                  <a:gd name="connsiteY1" fmla="*/ 899 h 895350"/>
                  <a:gd name="connsiteX2" fmla="*/ 456586 w 456586"/>
                  <a:gd name="connsiteY2" fmla="*/ 894452 h 895350"/>
                  <a:gd name="connsiteX3" fmla="*/ 447675 w 456586"/>
                  <a:gd name="connsiteY3" fmla="*/ 895350 h 895350"/>
                  <a:gd name="connsiteX4" fmla="*/ 0 w 456586"/>
                  <a:gd name="connsiteY4" fmla="*/ 447675 h 895350"/>
                  <a:gd name="connsiteX5" fmla="*/ 447675 w 456586"/>
                  <a:gd name="connsiteY5" fmla="*/ 0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6586" h="895350">
                    <a:moveTo>
                      <a:pt x="447675" y="0"/>
                    </a:moveTo>
                    <a:lnTo>
                      <a:pt x="456586" y="899"/>
                    </a:lnTo>
                    <a:lnTo>
                      <a:pt x="456586" y="894452"/>
                    </a:lnTo>
                    <a:lnTo>
                      <a:pt x="447675" y="895350"/>
                    </a:lnTo>
                    <a:cubicBezTo>
                      <a:pt x="200431" y="895350"/>
                      <a:pt x="0" y="694919"/>
                      <a:pt x="0" y="447675"/>
                    </a:cubicBezTo>
                    <a:cubicBezTo>
                      <a:pt x="0" y="200431"/>
                      <a:pt x="200431" y="0"/>
                      <a:pt x="447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任意多边形: 形状 46">
                <a:extLst>
                  <a:ext uri="{FF2B5EF4-FFF2-40B4-BE49-F238E27FC236}">
                    <a16:creationId xmlns:a16="http://schemas.microsoft.com/office/drawing/2014/main" id="{709BF07B-8A84-36D8-EC38-6A3957ABD154}"/>
                  </a:ext>
                </a:extLst>
              </p:cNvPr>
              <p:cNvSpPr/>
              <p:nvPr userDrawn="1"/>
            </p:nvSpPr>
            <p:spPr>
              <a:xfrm flipV="1">
                <a:off x="-1" y="-2"/>
                <a:ext cx="1172022" cy="1028702"/>
              </a:xfrm>
              <a:custGeom>
                <a:avLst/>
                <a:gdLst>
                  <a:gd name="connsiteX0" fmla="*/ 253746 w 939800"/>
                  <a:gd name="connsiteY0" fmla="*/ 0 h 824877"/>
                  <a:gd name="connsiteX1" fmla="*/ 939800 w 939800"/>
                  <a:gd name="connsiteY1" fmla="*/ 686054 h 824877"/>
                  <a:gd name="connsiteX2" fmla="*/ 925862 w 939800"/>
                  <a:gd name="connsiteY2" fmla="*/ 824318 h 824877"/>
                  <a:gd name="connsiteX3" fmla="*/ 925688 w 939800"/>
                  <a:gd name="connsiteY3" fmla="*/ 824877 h 824877"/>
                  <a:gd name="connsiteX4" fmla="*/ 0 w 939800"/>
                  <a:gd name="connsiteY4" fmla="*/ 824877 h 824877"/>
                  <a:gd name="connsiteX5" fmla="*/ 0 w 939800"/>
                  <a:gd name="connsiteY5" fmla="*/ 49786 h 824877"/>
                  <a:gd name="connsiteX6" fmla="*/ 115482 w 939800"/>
                  <a:gd name="connsiteY6" fmla="*/ 13938 h 824877"/>
                  <a:gd name="connsiteX7" fmla="*/ 253746 w 939800"/>
                  <a:gd name="connsiteY7" fmla="*/ 0 h 82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39800" h="824877">
                    <a:moveTo>
                      <a:pt x="253746" y="0"/>
                    </a:moveTo>
                    <a:cubicBezTo>
                      <a:pt x="632643" y="0"/>
                      <a:pt x="939800" y="307157"/>
                      <a:pt x="939800" y="686054"/>
                    </a:cubicBezTo>
                    <a:cubicBezTo>
                      <a:pt x="939800" y="733416"/>
                      <a:pt x="935001" y="779658"/>
                      <a:pt x="925862" y="824318"/>
                    </a:cubicBezTo>
                    <a:lnTo>
                      <a:pt x="925688" y="824877"/>
                    </a:lnTo>
                    <a:lnTo>
                      <a:pt x="0" y="824877"/>
                    </a:lnTo>
                    <a:lnTo>
                      <a:pt x="0" y="49786"/>
                    </a:lnTo>
                    <a:lnTo>
                      <a:pt x="115482" y="13938"/>
                    </a:lnTo>
                    <a:cubicBezTo>
                      <a:pt x="160143" y="4800"/>
                      <a:pt x="206384" y="0"/>
                      <a:pt x="253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AC0C037-8A24-7926-E0A3-9781CDBBB029}"/>
                </a:ext>
              </a:extLst>
            </p:cNvPr>
            <p:cNvGrpSpPr/>
            <p:nvPr userDrawn="1"/>
          </p:nvGrpSpPr>
          <p:grpSpPr>
            <a:xfrm>
              <a:off x="660400" y="2765944"/>
              <a:ext cx="10858501" cy="3662267"/>
              <a:chOff x="7694160" y="-794062"/>
              <a:chExt cx="7113989" cy="2399347"/>
            </a:xfrm>
          </p:grpSpPr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4FC9C110-A7C0-B049-6E01-D560743185FB}"/>
                  </a:ext>
                </a:extLst>
              </p:cNvPr>
              <p:cNvSpPr/>
              <p:nvPr/>
            </p:nvSpPr>
            <p:spPr>
              <a:xfrm>
                <a:off x="8798844" y="-741693"/>
                <a:ext cx="605932" cy="470924"/>
              </a:xfrm>
              <a:custGeom>
                <a:avLst/>
                <a:gdLst>
                  <a:gd name="connsiteX0" fmla="*/ 39394 w 605932"/>
                  <a:gd name="connsiteY0" fmla="*/ 428424 h 470924"/>
                  <a:gd name="connsiteX1" fmla="*/ 10419 w 605932"/>
                  <a:gd name="connsiteY1" fmla="*/ 345728 h 470924"/>
                  <a:gd name="connsiteX2" fmla="*/ 12105 w 605932"/>
                  <a:gd name="connsiteY2" fmla="*/ 226580 h 470924"/>
                  <a:gd name="connsiteX3" fmla="*/ 60464 w 605932"/>
                  <a:gd name="connsiteY3" fmla="*/ 125558 h 470924"/>
                  <a:gd name="connsiteX4" fmla="*/ 109975 w 605932"/>
                  <a:gd name="connsiteY4" fmla="*/ 74989 h 470924"/>
                  <a:gd name="connsiteX5" fmla="*/ 139474 w 605932"/>
                  <a:gd name="connsiteY5" fmla="*/ 95525 h 470924"/>
                  <a:gd name="connsiteX6" fmla="*/ 222170 w 605932"/>
                  <a:gd name="connsiteY6" fmla="*/ 13363 h 470924"/>
                  <a:gd name="connsiteX7" fmla="*/ 369655 w 605932"/>
                  <a:gd name="connsiteY7" fmla="*/ 5457 h 470924"/>
                  <a:gd name="connsiteX8" fmla="*/ 498176 w 605932"/>
                  <a:gd name="connsiteY8" fmla="*/ 60769 h 470924"/>
                  <a:gd name="connsiteX9" fmla="*/ 567699 w 605932"/>
                  <a:gd name="connsiteY9" fmla="*/ 155047 h 470924"/>
                  <a:gd name="connsiteX10" fmla="*/ 604046 w 605932"/>
                  <a:gd name="connsiteY10" fmla="*/ 314648 h 470924"/>
                  <a:gd name="connsiteX11" fmla="*/ 533380 w 605932"/>
                  <a:gd name="connsiteY11" fmla="*/ 470925 h 470924"/>
                  <a:gd name="connsiteX12" fmla="*/ 504119 w 605932"/>
                  <a:gd name="connsiteY12" fmla="*/ 378980 h 470924"/>
                  <a:gd name="connsiteX13" fmla="*/ 508710 w 605932"/>
                  <a:gd name="connsiteY13" fmla="*/ 307799 h 470924"/>
                  <a:gd name="connsiteX14" fmla="*/ 338575 w 605932"/>
                  <a:gd name="connsiteY14" fmla="*/ 278824 h 470924"/>
                  <a:gd name="connsiteX15" fmla="*/ 225332 w 605932"/>
                  <a:gd name="connsiteY15" fmla="*/ 274614 h 470924"/>
                  <a:gd name="connsiteX16" fmla="*/ 138940 w 605932"/>
                  <a:gd name="connsiteY16" fmla="*/ 215102 h 470924"/>
                  <a:gd name="connsiteX17" fmla="*/ 55196 w 605932"/>
                  <a:gd name="connsiteY17" fmla="*/ 345728 h 470924"/>
                  <a:gd name="connsiteX18" fmla="*/ 39394 w 605932"/>
                  <a:gd name="connsiteY18" fmla="*/ 428424 h 4709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5932" h="470924">
                    <a:moveTo>
                      <a:pt x="39394" y="428424"/>
                    </a:moveTo>
                    <a:cubicBezTo>
                      <a:pt x="39394" y="408298"/>
                      <a:pt x="20449" y="369922"/>
                      <a:pt x="10419" y="345728"/>
                    </a:cubicBezTo>
                    <a:cubicBezTo>
                      <a:pt x="-4849" y="308857"/>
                      <a:pt x="-2525" y="268652"/>
                      <a:pt x="12105" y="226580"/>
                    </a:cubicBezTo>
                    <a:cubicBezTo>
                      <a:pt x="26745" y="184508"/>
                      <a:pt x="39842" y="160543"/>
                      <a:pt x="60464" y="125558"/>
                    </a:cubicBezTo>
                    <a:cubicBezTo>
                      <a:pt x="77847" y="96059"/>
                      <a:pt x="92106" y="80943"/>
                      <a:pt x="109975" y="74989"/>
                    </a:cubicBezTo>
                    <a:cubicBezTo>
                      <a:pt x="124196" y="70246"/>
                      <a:pt x="133978" y="80895"/>
                      <a:pt x="139474" y="95525"/>
                    </a:cubicBezTo>
                    <a:cubicBezTo>
                      <a:pt x="155800" y="43909"/>
                      <a:pt x="195881" y="22602"/>
                      <a:pt x="222170" y="13363"/>
                    </a:cubicBezTo>
                    <a:cubicBezTo>
                      <a:pt x="270100" y="-3487"/>
                      <a:pt x="330555" y="-2315"/>
                      <a:pt x="369655" y="5457"/>
                    </a:cubicBezTo>
                    <a:cubicBezTo>
                      <a:pt x="419690" y="15411"/>
                      <a:pt x="465248" y="35156"/>
                      <a:pt x="498176" y="60769"/>
                    </a:cubicBezTo>
                    <a:cubicBezTo>
                      <a:pt x="531094" y="86372"/>
                      <a:pt x="547153" y="116595"/>
                      <a:pt x="567699" y="155047"/>
                    </a:cubicBezTo>
                    <a:cubicBezTo>
                      <a:pt x="610371" y="189823"/>
                      <a:pt x="607732" y="246182"/>
                      <a:pt x="604046" y="314648"/>
                    </a:cubicBezTo>
                    <a:cubicBezTo>
                      <a:pt x="602265" y="347728"/>
                      <a:pt x="571851" y="389381"/>
                      <a:pt x="533380" y="470925"/>
                    </a:cubicBezTo>
                    <a:cubicBezTo>
                      <a:pt x="533380" y="470925"/>
                      <a:pt x="529246" y="400506"/>
                      <a:pt x="504119" y="378980"/>
                    </a:cubicBezTo>
                    <a:cubicBezTo>
                      <a:pt x="506605" y="346776"/>
                      <a:pt x="506881" y="329754"/>
                      <a:pt x="508710" y="307799"/>
                    </a:cubicBezTo>
                    <a:cubicBezTo>
                      <a:pt x="453379" y="308028"/>
                      <a:pt x="375446" y="297798"/>
                      <a:pt x="338575" y="278824"/>
                    </a:cubicBezTo>
                    <a:cubicBezTo>
                      <a:pt x="284844" y="280939"/>
                      <a:pt x="251659" y="282520"/>
                      <a:pt x="225332" y="274614"/>
                    </a:cubicBezTo>
                    <a:cubicBezTo>
                      <a:pt x="191613" y="248278"/>
                      <a:pt x="176869" y="228799"/>
                      <a:pt x="138940" y="215102"/>
                    </a:cubicBezTo>
                    <a:cubicBezTo>
                      <a:pt x="112080" y="298846"/>
                      <a:pt x="55196" y="345728"/>
                      <a:pt x="55196" y="345728"/>
                    </a:cubicBezTo>
                    <a:cubicBezTo>
                      <a:pt x="48348" y="370483"/>
                      <a:pt x="41223" y="395496"/>
                      <a:pt x="39394" y="428424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94976B51-420B-A9BD-2C93-C9F6924BF1A9}"/>
                  </a:ext>
                </a:extLst>
              </p:cNvPr>
              <p:cNvSpPr/>
              <p:nvPr/>
            </p:nvSpPr>
            <p:spPr>
              <a:xfrm>
                <a:off x="8811368" y="292997"/>
                <a:ext cx="324469" cy="1088212"/>
              </a:xfrm>
              <a:custGeom>
                <a:avLst/>
                <a:gdLst>
                  <a:gd name="connsiteX0" fmla="*/ 241249 w 324469"/>
                  <a:gd name="connsiteY0" fmla="*/ 0 h 1088212"/>
                  <a:gd name="connsiteX1" fmla="*/ 170660 w 324469"/>
                  <a:gd name="connsiteY1" fmla="*/ 32652 h 1088212"/>
                  <a:gd name="connsiteX2" fmla="*/ 213855 w 324469"/>
                  <a:gd name="connsiteY2" fmla="*/ 109023 h 1088212"/>
                  <a:gd name="connsiteX3" fmla="*/ 93764 w 324469"/>
                  <a:gd name="connsiteY3" fmla="*/ 518293 h 1088212"/>
                  <a:gd name="connsiteX4" fmla="*/ 0 w 324469"/>
                  <a:gd name="connsiteY4" fmla="*/ 995515 h 1088212"/>
                  <a:gd name="connsiteX5" fmla="*/ 12649 w 324469"/>
                  <a:gd name="connsiteY5" fmla="*/ 1070305 h 1088212"/>
                  <a:gd name="connsiteX6" fmla="*/ 113776 w 324469"/>
                  <a:gd name="connsiteY6" fmla="*/ 1088212 h 1088212"/>
                  <a:gd name="connsiteX7" fmla="*/ 225447 w 324469"/>
                  <a:gd name="connsiteY7" fmla="*/ 1088212 h 1088212"/>
                  <a:gd name="connsiteX8" fmla="*/ 273901 w 324469"/>
                  <a:gd name="connsiteY8" fmla="*/ 898607 h 1088212"/>
                  <a:gd name="connsiteX9" fmla="*/ 292865 w 324469"/>
                  <a:gd name="connsiteY9" fmla="*/ 486699 h 1088212"/>
                  <a:gd name="connsiteX10" fmla="*/ 290760 w 324469"/>
                  <a:gd name="connsiteY10" fmla="*/ 115872 h 1088212"/>
                  <a:gd name="connsiteX11" fmla="*/ 324469 w 324469"/>
                  <a:gd name="connsiteY11" fmla="*/ 95860 h 1088212"/>
                  <a:gd name="connsiteX12" fmla="*/ 320250 w 324469"/>
                  <a:gd name="connsiteY12" fmla="*/ 54778 h 1088212"/>
                  <a:gd name="connsiteX13" fmla="*/ 301295 w 324469"/>
                  <a:gd name="connsiteY13" fmla="*/ 8430 h 1088212"/>
                  <a:gd name="connsiteX14" fmla="*/ 241249 w 324469"/>
                  <a:gd name="connsiteY14" fmla="*/ 0 h 10882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24469" h="1088212">
                    <a:moveTo>
                      <a:pt x="241249" y="0"/>
                    </a:moveTo>
                    <a:cubicBezTo>
                      <a:pt x="218065" y="9477"/>
                      <a:pt x="194891" y="18955"/>
                      <a:pt x="170660" y="32652"/>
                    </a:cubicBezTo>
                    <a:cubicBezTo>
                      <a:pt x="193310" y="71504"/>
                      <a:pt x="200425" y="81372"/>
                      <a:pt x="213855" y="109023"/>
                    </a:cubicBezTo>
                    <a:cubicBezTo>
                      <a:pt x="168554" y="233334"/>
                      <a:pt x="116939" y="419272"/>
                      <a:pt x="93764" y="518293"/>
                    </a:cubicBezTo>
                    <a:cubicBezTo>
                      <a:pt x="70590" y="617315"/>
                      <a:pt x="13697" y="904913"/>
                      <a:pt x="0" y="995515"/>
                    </a:cubicBezTo>
                    <a:cubicBezTo>
                      <a:pt x="1057" y="1003935"/>
                      <a:pt x="12649" y="1070305"/>
                      <a:pt x="12649" y="1070305"/>
                    </a:cubicBezTo>
                    <a:lnTo>
                      <a:pt x="113776" y="1088212"/>
                    </a:lnTo>
                    <a:lnTo>
                      <a:pt x="225447" y="1088212"/>
                    </a:lnTo>
                    <a:cubicBezTo>
                      <a:pt x="237030" y="1036597"/>
                      <a:pt x="263366" y="951262"/>
                      <a:pt x="273901" y="898607"/>
                    </a:cubicBezTo>
                    <a:cubicBezTo>
                      <a:pt x="279178" y="785870"/>
                      <a:pt x="288655" y="609943"/>
                      <a:pt x="292865" y="486699"/>
                    </a:cubicBezTo>
                    <a:cubicBezTo>
                      <a:pt x="297075" y="363436"/>
                      <a:pt x="294970" y="159068"/>
                      <a:pt x="290760" y="115872"/>
                    </a:cubicBezTo>
                    <a:lnTo>
                      <a:pt x="324469" y="95860"/>
                    </a:lnTo>
                    <a:cubicBezTo>
                      <a:pt x="321307" y="79010"/>
                      <a:pt x="319202" y="63208"/>
                      <a:pt x="320250" y="54778"/>
                    </a:cubicBezTo>
                    <a:cubicBezTo>
                      <a:pt x="300771" y="53731"/>
                      <a:pt x="302352" y="34757"/>
                      <a:pt x="301295" y="8430"/>
                    </a:cubicBezTo>
                    <a:cubicBezTo>
                      <a:pt x="269558" y="34366"/>
                      <a:pt x="243878" y="31995"/>
                      <a:pt x="241249" y="0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43" name="任意多边形: 形状 42">
                <a:extLst>
                  <a:ext uri="{FF2B5EF4-FFF2-40B4-BE49-F238E27FC236}">
                    <a16:creationId xmlns:a16="http://schemas.microsoft.com/office/drawing/2014/main" id="{8D73A563-4413-F776-4338-A29215EDA83C}"/>
                  </a:ext>
                </a:extLst>
              </p:cNvPr>
              <p:cNvSpPr/>
              <p:nvPr/>
            </p:nvSpPr>
            <p:spPr>
              <a:xfrm>
                <a:off x="7914274" y="-794062"/>
                <a:ext cx="1855614" cy="2399347"/>
              </a:xfrm>
              <a:custGeom>
                <a:avLst/>
                <a:gdLst>
                  <a:gd name="connsiteX0" fmla="*/ 621523 w 1855614"/>
                  <a:gd name="connsiteY0" fmla="*/ 2353199 h 2399347"/>
                  <a:gd name="connsiteX1" fmla="*/ 611266 w 1855614"/>
                  <a:gd name="connsiteY1" fmla="*/ 2356238 h 2399347"/>
                  <a:gd name="connsiteX2" fmla="*/ 615462 w 1855614"/>
                  <a:gd name="connsiteY2" fmla="*/ 2356723 h 2399347"/>
                  <a:gd name="connsiteX3" fmla="*/ 592941 w 1855614"/>
                  <a:gd name="connsiteY3" fmla="*/ 2212162 h 2399347"/>
                  <a:gd name="connsiteX4" fmla="*/ 590998 w 1855614"/>
                  <a:gd name="connsiteY4" fmla="*/ 2215858 h 2399347"/>
                  <a:gd name="connsiteX5" fmla="*/ 589684 w 1855614"/>
                  <a:gd name="connsiteY5" fmla="*/ 2217592 h 2399347"/>
                  <a:gd name="connsiteX6" fmla="*/ 599199 w 1855614"/>
                  <a:gd name="connsiteY6" fmla="*/ 2223383 h 2399347"/>
                  <a:gd name="connsiteX7" fmla="*/ 592941 w 1855614"/>
                  <a:gd name="connsiteY7" fmla="*/ 2212162 h 2399347"/>
                  <a:gd name="connsiteX8" fmla="*/ 189396 w 1855614"/>
                  <a:gd name="connsiteY8" fmla="*/ 2172624 h 2399347"/>
                  <a:gd name="connsiteX9" fmla="*/ 181995 w 1855614"/>
                  <a:gd name="connsiteY9" fmla="*/ 2175501 h 2399347"/>
                  <a:gd name="connsiteX10" fmla="*/ 177899 w 1855614"/>
                  <a:gd name="connsiteY10" fmla="*/ 2174739 h 2399347"/>
                  <a:gd name="connsiteX11" fmla="*/ 175251 w 1855614"/>
                  <a:gd name="connsiteY11" fmla="*/ 2173586 h 2399347"/>
                  <a:gd name="connsiteX12" fmla="*/ 173498 w 1855614"/>
                  <a:gd name="connsiteY12" fmla="*/ 2187426 h 2399347"/>
                  <a:gd name="connsiteX13" fmla="*/ 36472 w 1855614"/>
                  <a:gd name="connsiteY13" fmla="*/ 2322624 h 2399347"/>
                  <a:gd name="connsiteX14" fmla="*/ 569919 w 1855614"/>
                  <a:gd name="connsiteY14" fmla="*/ 2318700 h 2399347"/>
                  <a:gd name="connsiteX15" fmla="*/ 576673 w 1855614"/>
                  <a:gd name="connsiteY15" fmla="*/ 2321119 h 2399347"/>
                  <a:gd name="connsiteX16" fmla="*/ 576463 w 1855614"/>
                  <a:gd name="connsiteY16" fmla="*/ 2320528 h 2399347"/>
                  <a:gd name="connsiteX17" fmla="*/ 566509 w 1855614"/>
                  <a:gd name="connsiteY17" fmla="*/ 2252329 h 2399347"/>
                  <a:gd name="connsiteX18" fmla="*/ 538925 w 1855614"/>
                  <a:gd name="connsiteY18" fmla="*/ 2265578 h 2399347"/>
                  <a:gd name="connsiteX19" fmla="*/ 535048 w 1855614"/>
                  <a:gd name="connsiteY19" fmla="*/ 2273751 h 2399347"/>
                  <a:gd name="connsiteX20" fmla="*/ 479908 w 1855614"/>
                  <a:gd name="connsiteY20" fmla="*/ 2288096 h 2399347"/>
                  <a:gd name="connsiteX21" fmla="*/ 472983 w 1855614"/>
                  <a:gd name="connsiteY21" fmla="*/ 2288553 h 2399347"/>
                  <a:gd name="connsiteX22" fmla="*/ 454038 w 1855614"/>
                  <a:gd name="connsiteY22" fmla="*/ 2289258 h 2399347"/>
                  <a:gd name="connsiteX23" fmla="*/ 434502 w 1855614"/>
                  <a:gd name="connsiteY23" fmla="*/ 2288553 h 2399347"/>
                  <a:gd name="connsiteX24" fmla="*/ 397336 w 1855614"/>
                  <a:gd name="connsiteY24" fmla="*/ 2275608 h 2399347"/>
                  <a:gd name="connsiteX25" fmla="*/ 387096 w 1855614"/>
                  <a:gd name="connsiteY25" fmla="*/ 2282162 h 2399347"/>
                  <a:gd name="connsiteX26" fmla="*/ 374209 w 1855614"/>
                  <a:gd name="connsiteY26" fmla="*/ 2282209 h 2399347"/>
                  <a:gd name="connsiteX27" fmla="*/ 357750 w 1855614"/>
                  <a:gd name="connsiteY27" fmla="*/ 2282285 h 2399347"/>
                  <a:gd name="connsiteX28" fmla="*/ 316183 w 1855614"/>
                  <a:gd name="connsiteY28" fmla="*/ 2280390 h 2399347"/>
                  <a:gd name="connsiteX29" fmla="*/ 276692 w 1855614"/>
                  <a:gd name="connsiteY29" fmla="*/ 2256739 h 2399347"/>
                  <a:gd name="connsiteX30" fmla="*/ 255347 w 1855614"/>
                  <a:gd name="connsiteY30" fmla="*/ 2214429 h 2399347"/>
                  <a:gd name="connsiteX31" fmla="*/ 254794 w 1855614"/>
                  <a:gd name="connsiteY31" fmla="*/ 2212972 h 2399347"/>
                  <a:gd name="connsiteX32" fmla="*/ 237278 w 1855614"/>
                  <a:gd name="connsiteY32" fmla="*/ 2188064 h 2399347"/>
                  <a:gd name="connsiteX33" fmla="*/ 231153 w 1855614"/>
                  <a:gd name="connsiteY33" fmla="*/ 2184387 h 2399347"/>
                  <a:gd name="connsiteX34" fmla="*/ 220333 w 1855614"/>
                  <a:gd name="connsiteY34" fmla="*/ 2177615 h 2399347"/>
                  <a:gd name="connsiteX35" fmla="*/ 210532 w 1855614"/>
                  <a:gd name="connsiteY35" fmla="*/ 2183349 h 2399347"/>
                  <a:gd name="connsiteX36" fmla="*/ 207826 w 1855614"/>
                  <a:gd name="connsiteY36" fmla="*/ 2183016 h 2399347"/>
                  <a:gd name="connsiteX37" fmla="*/ 189396 w 1855614"/>
                  <a:gd name="connsiteY37" fmla="*/ 2172624 h 2399347"/>
                  <a:gd name="connsiteX38" fmla="*/ 489852 w 1855614"/>
                  <a:gd name="connsiteY38" fmla="*/ 2013328 h 2399347"/>
                  <a:gd name="connsiteX39" fmla="*/ 597313 w 1855614"/>
                  <a:gd name="connsiteY39" fmla="*/ 2174015 h 2399347"/>
                  <a:gd name="connsiteX40" fmla="*/ 597523 w 1855614"/>
                  <a:gd name="connsiteY40" fmla="*/ 2152964 h 2399347"/>
                  <a:gd name="connsiteX41" fmla="*/ 589188 w 1855614"/>
                  <a:gd name="connsiteY41" fmla="*/ 2121856 h 2399347"/>
                  <a:gd name="connsiteX42" fmla="*/ 579311 w 1855614"/>
                  <a:gd name="connsiteY42" fmla="*/ 2084346 h 2399347"/>
                  <a:gd name="connsiteX43" fmla="*/ 553060 w 1855614"/>
                  <a:gd name="connsiteY43" fmla="*/ 2054857 h 2399347"/>
                  <a:gd name="connsiteX44" fmla="*/ 540497 w 1855614"/>
                  <a:gd name="connsiteY44" fmla="*/ 2045799 h 2399347"/>
                  <a:gd name="connsiteX45" fmla="*/ 489852 w 1855614"/>
                  <a:gd name="connsiteY45" fmla="*/ 2013328 h 2399347"/>
                  <a:gd name="connsiteX46" fmla="*/ 455362 w 1855614"/>
                  <a:gd name="connsiteY46" fmla="*/ 1965817 h 2399347"/>
                  <a:gd name="connsiteX47" fmla="*/ 457410 w 1855614"/>
                  <a:gd name="connsiteY47" fmla="*/ 1968694 h 2399347"/>
                  <a:gd name="connsiteX48" fmla="*/ 468230 w 1855614"/>
                  <a:gd name="connsiteY48" fmla="*/ 1983734 h 2399347"/>
                  <a:gd name="connsiteX49" fmla="*/ 474917 w 1855614"/>
                  <a:gd name="connsiteY49" fmla="*/ 1980733 h 2399347"/>
                  <a:gd name="connsiteX50" fmla="*/ 455362 w 1855614"/>
                  <a:gd name="connsiteY50" fmla="*/ 1965817 h 2399347"/>
                  <a:gd name="connsiteX51" fmla="*/ 354540 w 1855614"/>
                  <a:gd name="connsiteY51" fmla="*/ 1945081 h 2399347"/>
                  <a:gd name="connsiteX52" fmla="*/ 344529 w 1855614"/>
                  <a:gd name="connsiteY52" fmla="*/ 1947986 h 2399347"/>
                  <a:gd name="connsiteX53" fmla="*/ 260043 w 1855614"/>
                  <a:gd name="connsiteY53" fmla="*/ 1965674 h 2399347"/>
                  <a:gd name="connsiteX54" fmla="*/ 204264 w 1855614"/>
                  <a:gd name="connsiteY54" fmla="*/ 2066449 h 2399347"/>
                  <a:gd name="connsiteX55" fmla="*/ 224200 w 1855614"/>
                  <a:gd name="connsiteY55" fmla="*/ 2151069 h 2399347"/>
                  <a:gd name="connsiteX56" fmla="*/ 242650 w 1855614"/>
                  <a:gd name="connsiteY56" fmla="*/ 2164632 h 2399347"/>
                  <a:gd name="connsiteX57" fmla="*/ 249546 w 1855614"/>
                  <a:gd name="connsiteY57" fmla="*/ 2168766 h 2399347"/>
                  <a:gd name="connsiteX58" fmla="*/ 276168 w 1855614"/>
                  <a:gd name="connsiteY58" fmla="*/ 2204856 h 2399347"/>
                  <a:gd name="connsiteX59" fmla="*/ 276730 w 1855614"/>
                  <a:gd name="connsiteY59" fmla="*/ 2206342 h 2399347"/>
                  <a:gd name="connsiteX60" fmla="*/ 293618 w 1855614"/>
                  <a:gd name="connsiteY60" fmla="*/ 2241366 h 2399347"/>
                  <a:gd name="connsiteX61" fmla="*/ 319945 w 1855614"/>
                  <a:gd name="connsiteY61" fmla="*/ 2257844 h 2399347"/>
                  <a:gd name="connsiteX62" fmla="*/ 368418 w 1855614"/>
                  <a:gd name="connsiteY62" fmla="*/ 2259387 h 2399347"/>
                  <a:gd name="connsiteX63" fmla="*/ 333671 w 1855614"/>
                  <a:gd name="connsiteY63" fmla="*/ 2237927 h 2399347"/>
                  <a:gd name="connsiteX64" fmla="*/ 309172 w 1855614"/>
                  <a:gd name="connsiteY64" fmla="*/ 2222849 h 2399347"/>
                  <a:gd name="connsiteX65" fmla="*/ 278854 w 1855614"/>
                  <a:gd name="connsiteY65" fmla="*/ 2199199 h 2399347"/>
                  <a:gd name="connsiteX66" fmla="*/ 282026 w 1855614"/>
                  <a:gd name="connsiteY66" fmla="*/ 2183349 h 2399347"/>
                  <a:gd name="connsiteX67" fmla="*/ 297876 w 1855614"/>
                  <a:gd name="connsiteY67" fmla="*/ 2186530 h 2399347"/>
                  <a:gd name="connsiteX68" fmla="*/ 320517 w 1855614"/>
                  <a:gd name="connsiteY68" fmla="*/ 2202999 h 2399347"/>
                  <a:gd name="connsiteX69" fmla="*/ 345787 w 1855614"/>
                  <a:gd name="connsiteY69" fmla="*/ 2218544 h 2399347"/>
                  <a:gd name="connsiteX70" fmla="*/ 392678 w 1855614"/>
                  <a:gd name="connsiteY70" fmla="*/ 2247110 h 2399347"/>
                  <a:gd name="connsiteX71" fmla="*/ 436017 w 1855614"/>
                  <a:gd name="connsiteY71" fmla="*/ 2265741 h 2399347"/>
                  <a:gd name="connsiteX72" fmla="*/ 471374 w 1855614"/>
                  <a:gd name="connsiteY72" fmla="*/ 2265741 h 2399347"/>
                  <a:gd name="connsiteX73" fmla="*/ 478489 w 1855614"/>
                  <a:gd name="connsiteY73" fmla="*/ 2265283 h 2399347"/>
                  <a:gd name="connsiteX74" fmla="*/ 503921 w 1855614"/>
                  <a:gd name="connsiteY74" fmla="*/ 2262702 h 2399347"/>
                  <a:gd name="connsiteX75" fmla="*/ 434179 w 1855614"/>
                  <a:gd name="connsiteY75" fmla="*/ 2246291 h 2399347"/>
                  <a:gd name="connsiteX76" fmla="*/ 384144 w 1855614"/>
                  <a:gd name="connsiteY76" fmla="*/ 2219125 h 2399347"/>
                  <a:gd name="connsiteX77" fmla="*/ 382915 w 1855614"/>
                  <a:gd name="connsiteY77" fmla="*/ 2218258 h 2399347"/>
                  <a:gd name="connsiteX78" fmla="*/ 312716 w 1855614"/>
                  <a:gd name="connsiteY78" fmla="*/ 2161127 h 2399347"/>
                  <a:gd name="connsiteX79" fmla="*/ 299733 w 1855614"/>
                  <a:gd name="connsiteY79" fmla="*/ 2153279 h 2399347"/>
                  <a:gd name="connsiteX80" fmla="*/ 275644 w 1855614"/>
                  <a:gd name="connsiteY80" fmla="*/ 2134972 h 2399347"/>
                  <a:gd name="connsiteX81" fmla="*/ 278816 w 1855614"/>
                  <a:gd name="connsiteY81" fmla="*/ 2119122 h 2399347"/>
                  <a:gd name="connsiteX82" fmla="*/ 294666 w 1855614"/>
                  <a:gd name="connsiteY82" fmla="*/ 2122303 h 2399347"/>
                  <a:gd name="connsiteX83" fmla="*/ 309906 w 1855614"/>
                  <a:gd name="connsiteY83" fmla="*/ 2132819 h 2399347"/>
                  <a:gd name="connsiteX84" fmla="*/ 328222 w 1855614"/>
                  <a:gd name="connsiteY84" fmla="*/ 2144325 h 2399347"/>
                  <a:gd name="connsiteX85" fmla="*/ 396098 w 1855614"/>
                  <a:gd name="connsiteY85" fmla="*/ 2199579 h 2399347"/>
                  <a:gd name="connsiteX86" fmla="*/ 397326 w 1855614"/>
                  <a:gd name="connsiteY86" fmla="*/ 2200446 h 2399347"/>
                  <a:gd name="connsiteX87" fmla="*/ 441151 w 1855614"/>
                  <a:gd name="connsiteY87" fmla="*/ 2224526 h 2399347"/>
                  <a:gd name="connsiteX88" fmla="*/ 533181 w 1855614"/>
                  <a:gd name="connsiteY88" fmla="*/ 2243242 h 2399347"/>
                  <a:gd name="connsiteX89" fmla="*/ 553698 w 1855614"/>
                  <a:gd name="connsiteY89" fmla="*/ 2232565 h 2399347"/>
                  <a:gd name="connsiteX90" fmla="*/ 530343 w 1855614"/>
                  <a:gd name="connsiteY90" fmla="*/ 2225030 h 2399347"/>
                  <a:gd name="connsiteX91" fmla="*/ 464782 w 1855614"/>
                  <a:gd name="connsiteY91" fmla="*/ 2181092 h 2399347"/>
                  <a:gd name="connsiteX92" fmla="*/ 413071 w 1855614"/>
                  <a:gd name="connsiteY92" fmla="*/ 2146316 h 2399347"/>
                  <a:gd name="connsiteX93" fmla="*/ 387106 w 1855614"/>
                  <a:gd name="connsiteY93" fmla="*/ 2127780 h 2399347"/>
                  <a:gd name="connsiteX94" fmla="*/ 373981 w 1855614"/>
                  <a:gd name="connsiteY94" fmla="*/ 2117845 h 2399347"/>
                  <a:gd name="connsiteX95" fmla="*/ 311049 w 1855614"/>
                  <a:gd name="connsiteY95" fmla="*/ 2059115 h 2399347"/>
                  <a:gd name="connsiteX96" fmla="*/ 316154 w 1855614"/>
                  <a:gd name="connsiteY96" fmla="*/ 2043770 h 2399347"/>
                  <a:gd name="connsiteX97" fmla="*/ 331499 w 1855614"/>
                  <a:gd name="connsiteY97" fmla="*/ 2048875 h 2399347"/>
                  <a:gd name="connsiteX98" fmla="*/ 387363 w 1855614"/>
                  <a:gd name="connsiteY98" fmla="*/ 2099310 h 2399347"/>
                  <a:gd name="connsiteX99" fmla="*/ 401155 w 1855614"/>
                  <a:gd name="connsiteY99" fmla="*/ 2109740 h 2399347"/>
                  <a:gd name="connsiteX100" fmla="*/ 425339 w 1855614"/>
                  <a:gd name="connsiteY100" fmla="*/ 2127027 h 2399347"/>
                  <a:gd name="connsiteX101" fmla="*/ 477632 w 1855614"/>
                  <a:gd name="connsiteY101" fmla="*/ 2162175 h 2399347"/>
                  <a:gd name="connsiteX102" fmla="*/ 542459 w 1855614"/>
                  <a:gd name="connsiteY102" fmla="*/ 2205638 h 2399347"/>
                  <a:gd name="connsiteX103" fmla="*/ 571710 w 1855614"/>
                  <a:gd name="connsiteY103" fmla="*/ 2203580 h 2399347"/>
                  <a:gd name="connsiteX104" fmla="*/ 569053 w 1855614"/>
                  <a:gd name="connsiteY104" fmla="*/ 2175310 h 2399347"/>
                  <a:gd name="connsiteX105" fmla="*/ 541925 w 1855614"/>
                  <a:gd name="connsiteY105" fmla="*/ 2148564 h 2399347"/>
                  <a:gd name="connsiteX106" fmla="*/ 534001 w 1855614"/>
                  <a:gd name="connsiteY106" fmla="*/ 2142335 h 2399347"/>
                  <a:gd name="connsiteX107" fmla="*/ 482242 w 1855614"/>
                  <a:gd name="connsiteY107" fmla="*/ 2093042 h 2399347"/>
                  <a:gd name="connsiteX108" fmla="*/ 410023 w 1855614"/>
                  <a:gd name="connsiteY108" fmla="*/ 2021624 h 2399347"/>
                  <a:gd name="connsiteX109" fmla="*/ 406242 w 1855614"/>
                  <a:gd name="connsiteY109" fmla="*/ 2013356 h 2399347"/>
                  <a:gd name="connsiteX110" fmla="*/ 400260 w 1855614"/>
                  <a:gd name="connsiteY110" fmla="*/ 2009251 h 2399347"/>
                  <a:gd name="connsiteX111" fmla="*/ 335947 w 1855614"/>
                  <a:gd name="connsiteY111" fmla="*/ 1918992 h 2399347"/>
                  <a:gd name="connsiteX112" fmla="*/ 329737 w 1855614"/>
                  <a:gd name="connsiteY112" fmla="*/ 1920897 h 2399347"/>
                  <a:gd name="connsiteX113" fmla="*/ 201016 w 1855614"/>
                  <a:gd name="connsiteY113" fmla="*/ 1950120 h 2399347"/>
                  <a:gd name="connsiteX114" fmla="*/ 164030 w 1855614"/>
                  <a:gd name="connsiteY114" fmla="*/ 2066629 h 2399347"/>
                  <a:gd name="connsiteX115" fmla="*/ 194958 w 1855614"/>
                  <a:gd name="connsiteY115" fmla="*/ 2144935 h 2399347"/>
                  <a:gd name="connsiteX116" fmla="*/ 181414 w 1855614"/>
                  <a:gd name="connsiteY116" fmla="*/ 2065610 h 2399347"/>
                  <a:gd name="connsiteX117" fmla="*/ 247641 w 1855614"/>
                  <a:gd name="connsiteY117" fmla="*/ 1946472 h 2399347"/>
                  <a:gd name="connsiteX118" fmla="*/ 339538 w 1855614"/>
                  <a:gd name="connsiteY118" fmla="*/ 1924021 h 2399347"/>
                  <a:gd name="connsiteX119" fmla="*/ 1710395 w 1855614"/>
                  <a:gd name="connsiteY119" fmla="*/ 1913410 h 2399347"/>
                  <a:gd name="connsiteX120" fmla="*/ 1724254 w 1855614"/>
                  <a:gd name="connsiteY120" fmla="*/ 1921716 h 2399347"/>
                  <a:gd name="connsiteX121" fmla="*/ 1727321 w 1855614"/>
                  <a:gd name="connsiteY121" fmla="*/ 1933899 h 2399347"/>
                  <a:gd name="connsiteX122" fmla="*/ 1756706 w 1855614"/>
                  <a:gd name="connsiteY122" fmla="*/ 2079679 h 2399347"/>
                  <a:gd name="connsiteX123" fmla="*/ 1745276 w 1855614"/>
                  <a:gd name="connsiteY123" fmla="*/ 2091109 h 2399347"/>
                  <a:gd name="connsiteX124" fmla="*/ 1733846 w 1855614"/>
                  <a:gd name="connsiteY124" fmla="*/ 2079679 h 2399347"/>
                  <a:gd name="connsiteX125" fmla="*/ 1705147 w 1855614"/>
                  <a:gd name="connsiteY125" fmla="*/ 1939480 h 2399347"/>
                  <a:gd name="connsiteX126" fmla="*/ 1702080 w 1855614"/>
                  <a:gd name="connsiteY126" fmla="*/ 1927260 h 2399347"/>
                  <a:gd name="connsiteX127" fmla="*/ 1710395 w 1855614"/>
                  <a:gd name="connsiteY127" fmla="*/ 1913410 h 2399347"/>
                  <a:gd name="connsiteX128" fmla="*/ 1331624 w 1855614"/>
                  <a:gd name="connsiteY128" fmla="*/ 1802387 h 2399347"/>
                  <a:gd name="connsiteX129" fmla="*/ 1338663 w 1855614"/>
                  <a:gd name="connsiteY129" fmla="*/ 1816941 h 2399347"/>
                  <a:gd name="connsiteX130" fmla="*/ 1207342 w 1855614"/>
                  <a:gd name="connsiteY130" fmla="*/ 2148277 h 2399347"/>
                  <a:gd name="connsiteX131" fmla="*/ 1197293 w 1855614"/>
                  <a:gd name="connsiteY131" fmla="*/ 2154259 h 2399347"/>
                  <a:gd name="connsiteX132" fmla="*/ 1191845 w 1855614"/>
                  <a:gd name="connsiteY132" fmla="*/ 2152868 h 2399347"/>
                  <a:gd name="connsiteX133" fmla="*/ 1187253 w 1855614"/>
                  <a:gd name="connsiteY133" fmla="*/ 2137371 h 2399347"/>
                  <a:gd name="connsiteX134" fmla="*/ 1317070 w 1855614"/>
                  <a:gd name="connsiteY134" fmla="*/ 1809426 h 2399347"/>
                  <a:gd name="connsiteX135" fmla="*/ 1331624 w 1855614"/>
                  <a:gd name="connsiteY135" fmla="*/ 1802387 h 2399347"/>
                  <a:gd name="connsiteX136" fmla="*/ 267415 w 1855614"/>
                  <a:gd name="connsiteY136" fmla="*/ 1741389 h 2399347"/>
                  <a:gd name="connsiteX137" fmla="*/ 252118 w 1855614"/>
                  <a:gd name="connsiteY137" fmla="*/ 1749142 h 2399347"/>
                  <a:gd name="connsiteX138" fmla="*/ 247069 w 1855614"/>
                  <a:gd name="connsiteY138" fmla="*/ 1754819 h 2399347"/>
                  <a:gd name="connsiteX139" fmla="*/ 418881 w 1855614"/>
                  <a:gd name="connsiteY139" fmla="*/ 1995992 h 2399347"/>
                  <a:gd name="connsiteX140" fmla="*/ 420777 w 1855614"/>
                  <a:gd name="connsiteY140" fmla="*/ 2002155 h 2399347"/>
                  <a:gd name="connsiteX141" fmla="*/ 425168 w 1855614"/>
                  <a:gd name="connsiteY141" fmla="*/ 2004488 h 2399347"/>
                  <a:gd name="connsiteX142" fmla="*/ 499044 w 1855614"/>
                  <a:gd name="connsiteY142" fmla="*/ 2077546 h 2399347"/>
                  <a:gd name="connsiteX143" fmla="*/ 525580 w 1855614"/>
                  <a:gd name="connsiteY143" fmla="*/ 2103929 h 2399347"/>
                  <a:gd name="connsiteX144" fmla="*/ 456877 w 1855614"/>
                  <a:gd name="connsiteY144" fmla="*/ 2006937 h 2399347"/>
                  <a:gd name="connsiteX145" fmla="*/ 438722 w 1855614"/>
                  <a:gd name="connsiteY145" fmla="*/ 1981867 h 2399347"/>
                  <a:gd name="connsiteX146" fmla="*/ 1313021 w 1855614"/>
                  <a:gd name="connsiteY146" fmla="*/ 1426978 h 2399347"/>
                  <a:gd name="connsiteX147" fmla="*/ 1312669 w 1855614"/>
                  <a:gd name="connsiteY147" fmla="*/ 1427225 h 2399347"/>
                  <a:gd name="connsiteX148" fmla="*/ 1303153 w 1855614"/>
                  <a:gd name="connsiteY148" fmla="*/ 1431007 h 2399347"/>
                  <a:gd name="connsiteX149" fmla="*/ 1280417 w 1855614"/>
                  <a:gd name="connsiteY149" fmla="*/ 1454200 h 2399347"/>
                  <a:gd name="connsiteX150" fmla="*/ 1291200 w 1855614"/>
                  <a:gd name="connsiteY150" fmla="*/ 1447761 h 2399347"/>
                  <a:gd name="connsiteX151" fmla="*/ 1321089 w 1855614"/>
                  <a:gd name="connsiteY151" fmla="*/ 1448076 h 2399347"/>
                  <a:gd name="connsiteX152" fmla="*/ 1313021 w 1855614"/>
                  <a:gd name="connsiteY152" fmla="*/ 1426978 h 2399347"/>
                  <a:gd name="connsiteX153" fmla="*/ 1533001 w 1855614"/>
                  <a:gd name="connsiteY153" fmla="*/ 1344091 h 2399347"/>
                  <a:gd name="connsiteX154" fmla="*/ 1543993 w 1855614"/>
                  <a:gd name="connsiteY154" fmla="*/ 1375124 h 2399347"/>
                  <a:gd name="connsiteX155" fmla="*/ 1564186 w 1855614"/>
                  <a:gd name="connsiteY155" fmla="*/ 1353407 h 2399347"/>
                  <a:gd name="connsiteX156" fmla="*/ 1537640 w 1855614"/>
                  <a:gd name="connsiteY156" fmla="*/ 1345129 h 2399347"/>
                  <a:gd name="connsiteX157" fmla="*/ 1533001 w 1855614"/>
                  <a:gd name="connsiteY157" fmla="*/ 1344091 h 2399347"/>
                  <a:gd name="connsiteX158" fmla="*/ 1505941 w 1855614"/>
                  <a:gd name="connsiteY158" fmla="*/ 1336595 h 2399347"/>
                  <a:gd name="connsiteX159" fmla="*/ 1501645 w 1855614"/>
                  <a:gd name="connsiteY159" fmla="*/ 1340643 h 2399347"/>
                  <a:gd name="connsiteX160" fmla="*/ 1377591 w 1855614"/>
                  <a:gd name="connsiteY160" fmla="*/ 1382629 h 2399347"/>
                  <a:gd name="connsiteX161" fmla="*/ 1354217 w 1855614"/>
                  <a:gd name="connsiteY161" fmla="*/ 1383172 h 2399347"/>
                  <a:gd name="connsiteX162" fmla="*/ 1319403 w 1855614"/>
                  <a:gd name="connsiteY162" fmla="*/ 1379562 h 2399347"/>
                  <a:gd name="connsiteX163" fmla="*/ 1333233 w 1855614"/>
                  <a:gd name="connsiteY163" fmla="*/ 1415843 h 2399347"/>
                  <a:gd name="connsiteX164" fmla="*/ 1345283 w 1855614"/>
                  <a:gd name="connsiteY164" fmla="*/ 1447466 h 2399347"/>
                  <a:gd name="connsiteX165" fmla="*/ 1444971 w 1855614"/>
                  <a:gd name="connsiteY165" fmla="*/ 1427225 h 2399347"/>
                  <a:gd name="connsiteX166" fmla="*/ 1524057 w 1855614"/>
                  <a:gd name="connsiteY166" fmla="*/ 1387468 h 2399347"/>
                  <a:gd name="connsiteX167" fmla="*/ 1505941 w 1855614"/>
                  <a:gd name="connsiteY167" fmla="*/ 1336595 h 2399347"/>
                  <a:gd name="connsiteX168" fmla="*/ 1484138 w 1855614"/>
                  <a:gd name="connsiteY168" fmla="*/ 1306039 h 2399347"/>
                  <a:gd name="connsiteX169" fmla="*/ 1488558 w 1855614"/>
                  <a:gd name="connsiteY169" fmla="*/ 1313897 h 2399347"/>
                  <a:gd name="connsiteX170" fmla="*/ 1491320 w 1855614"/>
                  <a:gd name="connsiteY170" fmla="*/ 1318812 h 2399347"/>
                  <a:gd name="connsiteX171" fmla="*/ 1496206 w 1855614"/>
                  <a:gd name="connsiteY171" fmla="*/ 1310173 h 2399347"/>
                  <a:gd name="connsiteX172" fmla="*/ 1495892 w 1855614"/>
                  <a:gd name="connsiteY172" fmla="*/ 1309325 h 2399347"/>
                  <a:gd name="connsiteX173" fmla="*/ 1495463 w 1855614"/>
                  <a:gd name="connsiteY173" fmla="*/ 1306629 h 2399347"/>
                  <a:gd name="connsiteX174" fmla="*/ 1489186 w 1855614"/>
                  <a:gd name="connsiteY174" fmla="*/ 1306448 h 2399347"/>
                  <a:gd name="connsiteX175" fmla="*/ 1484138 w 1855614"/>
                  <a:gd name="connsiteY175" fmla="*/ 1306039 h 2399347"/>
                  <a:gd name="connsiteX176" fmla="*/ 1218029 w 1855614"/>
                  <a:gd name="connsiteY176" fmla="*/ 1198778 h 2399347"/>
                  <a:gd name="connsiteX177" fmla="*/ 1201636 w 1855614"/>
                  <a:gd name="connsiteY177" fmla="*/ 1210293 h 2399347"/>
                  <a:gd name="connsiteX178" fmla="*/ 1190606 w 1855614"/>
                  <a:gd name="connsiteY178" fmla="*/ 1846354 h 2399347"/>
                  <a:gd name="connsiteX179" fmla="*/ 1201293 w 1855614"/>
                  <a:gd name="connsiteY179" fmla="*/ 1796576 h 2399347"/>
                  <a:gd name="connsiteX180" fmla="*/ 1269492 w 1855614"/>
                  <a:gd name="connsiteY180" fmla="*/ 1509131 h 2399347"/>
                  <a:gd name="connsiteX181" fmla="*/ 1258338 w 1855614"/>
                  <a:gd name="connsiteY181" fmla="*/ 1460649 h 2399347"/>
                  <a:gd name="connsiteX182" fmla="*/ 1294829 w 1855614"/>
                  <a:gd name="connsiteY182" fmla="*/ 1409718 h 2399347"/>
                  <a:gd name="connsiteX183" fmla="*/ 1304011 w 1855614"/>
                  <a:gd name="connsiteY183" fmla="*/ 1406070 h 2399347"/>
                  <a:gd name="connsiteX184" fmla="*/ 1304944 w 1855614"/>
                  <a:gd name="connsiteY184" fmla="*/ 1405899 h 2399347"/>
                  <a:gd name="connsiteX185" fmla="*/ 1294143 w 1855614"/>
                  <a:gd name="connsiteY185" fmla="*/ 1377276 h 2399347"/>
                  <a:gd name="connsiteX186" fmla="*/ 1296124 w 1855614"/>
                  <a:gd name="connsiteY186" fmla="*/ 1366227 h 2399347"/>
                  <a:gd name="connsiteX187" fmla="*/ 1290666 w 1855614"/>
                  <a:gd name="connsiteY187" fmla="*/ 1358407 h 2399347"/>
                  <a:gd name="connsiteX188" fmla="*/ 1295534 w 1855614"/>
                  <a:gd name="connsiteY188" fmla="*/ 1342996 h 2399347"/>
                  <a:gd name="connsiteX189" fmla="*/ 1310945 w 1855614"/>
                  <a:gd name="connsiteY189" fmla="*/ 1347863 h 2399347"/>
                  <a:gd name="connsiteX190" fmla="*/ 1314765 w 1855614"/>
                  <a:gd name="connsiteY190" fmla="*/ 1352473 h 2399347"/>
                  <a:gd name="connsiteX191" fmla="*/ 1263872 w 1855614"/>
                  <a:gd name="connsiteY191" fmla="*/ 1270149 h 2399347"/>
                  <a:gd name="connsiteX192" fmla="*/ 1218029 w 1855614"/>
                  <a:gd name="connsiteY192" fmla="*/ 1198778 h 2399347"/>
                  <a:gd name="connsiteX193" fmla="*/ 1482995 w 1855614"/>
                  <a:gd name="connsiteY193" fmla="*/ 1190605 h 2399347"/>
                  <a:gd name="connsiteX194" fmla="*/ 1448810 w 1855614"/>
                  <a:gd name="connsiteY194" fmla="*/ 1190939 h 2399347"/>
                  <a:gd name="connsiteX195" fmla="*/ 1452020 w 1855614"/>
                  <a:gd name="connsiteY195" fmla="*/ 1222533 h 2399347"/>
                  <a:gd name="connsiteX196" fmla="*/ 1466812 w 1855614"/>
                  <a:gd name="connsiteY196" fmla="*/ 1271844 h 2399347"/>
                  <a:gd name="connsiteX197" fmla="*/ 1482995 w 1855614"/>
                  <a:gd name="connsiteY197" fmla="*/ 1190605 h 2399347"/>
                  <a:gd name="connsiteX198" fmla="*/ 1804778 w 1855614"/>
                  <a:gd name="connsiteY198" fmla="*/ 1166155 h 2399347"/>
                  <a:gd name="connsiteX199" fmla="*/ 1820780 w 1855614"/>
                  <a:gd name="connsiteY199" fmla="*/ 1168441 h 2399347"/>
                  <a:gd name="connsiteX200" fmla="*/ 1855165 w 1855614"/>
                  <a:gd name="connsiteY200" fmla="*/ 1383382 h 2399347"/>
                  <a:gd name="connsiteX201" fmla="*/ 1837534 w 1855614"/>
                  <a:gd name="connsiteY201" fmla="*/ 1580568 h 2399347"/>
                  <a:gd name="connsiteX202" fmla="*/ 1817160 w 1855614"/>
                  <a:gd name="connsiteY202" fmla="*/ 1810483 h 2399347"/>
                  <a:gd name="connsiteX203" fmla="*/ 1805749 w 1855614"/>
                  <a:gd name="connsiteY203" fmla="*/ 1821408 h 2399347"/>
                  <a:gd name="connsiteX204" fmla="*/ 1805235 w 1855614"/>
                  <a:gd name="connsiteY204" fmla="*/ 1821399 h 2399347"/>
                  <a:gd name="connsiteX205" fmla="*/ 1794329 w 1855614"/>
                  <a:gd name="connsiteY205" fmla="*/ 1809464 h 2399347"/>
                  <a:gd name="connsiteX206" fmla="*/ 1814798 w 1855614"/>
                  <a:gd name="connsiteY206" fmla="*/ 1578206 h 2399347"/>
                  <a:gd name="connsiteX207" fmla="*/ 1832315 w 1855614"/>
                  <a:gd name="connsiteY207" fmla="*/ 1382477 h 2399347"/>
                  <a:gd name="connsiteX208" fmla="*/ 1802492 w 1855614"/>
                  <a:gd name="connsiteY208" fmla="*/ 1182147 h 2399347"/>
                  <a:gd name="connsiteX209" fmla="*/ 1804778 w 1855614"/>
                  <a:gd name="connsiteY209" fmla="*/ 1166155 h 2399347"/>
                  <a:gd name="connsiteX210" fmla="*/ 1346435 w 1855614"/>
                  <a:gd name="connsiteY210" fmla="*/ 1071305 h 2399347"/>
                  <a:gd name="connsiteX211" fmla="*/ 1349978 w 1855614"/>
                  <a:gd name="connsiteY211" fmla="*/ 1087069 h 2399347"/>
                  <a:gd name="connsiteX212" fmla="*/ 1313536 w 1855614"/>
                  <a:gd name="connsiteY212" fmla="*/ 1195187 h 2399347"/>
                  <a:gd name="connsiteX213" fmla="*/ 1302153 w 1855614"/>
                  <a:gd name="connsiteY213" fmla="*/ 1205636 h 2399347"/>
                  <a:gd name="connsiteX214" fmla="*/ 1301163 w 1855614"/>
                  <a:gd name="connsiteY214" fmla="*/ 1205588 h 2399347"/>
                  <a:gd name="connsiteX215" fmla="*/ 1290752 w 1855614"/>
                  <a:gd name="connsiteY215" fmla="*/ 1193215 h 2399347"/>
                  <a:gd name="connsiteX216" fmla="*/ 1330662 w 1855614"/>
                  <a:gd name="connsiteY216" fmla="*/ 1074848 h 2399347"/>
                  <a:gd name="connsiteX217" fmla="*/ 1346435 w 1855614"/>
                  <a:gd name="connsiteY217" fmla="*/ 1071305 h 2399347"/>
                  <a:gd name="connsiteX218" fmla="*/ 436693 w 1855614"/>
                  <a:gd name="connsiteY218" fmla="*/ 1069286 h 2399347"/>
                  <a:gd name="connsiteX219" fmla="*/ 452438 w 1855614"/>
                  <a:gd name="connsiteY219" fmla="*/ 1072925 h 2399347"/>
                  <a:gd name="connsiteX220" fmla="*/ 525885 w 1855614"/>
                  <a:gd name="connsiteY220" fmla="*/ 1481080 h 2399347"/>
                  <a:gd name="connsiteX221" fmla="*/ 514770 w 1855614"/>
                  <a:gd name="connsiteY221" fmla="*/ 1492825 h 2399347"/>
                  <a:gd name="connsiteX222" fmla="*/ 514455 w 1855614"/>
                  <a:gd name="connsiteY222" fmla="*/ 1492834 h 2399347"/>
                  <a:gd name="connsiteX223" fmla="*/ 503025 w 1855614"/>
                  <a:gd name="connsiteY223" fmla="*/ 1481719 h 2399347"/>
                  <a:gd name="connsiteX224" fmla="*/ 433055 w 1855614"/>
                  <a:gd name="connsiteY224" fmla="*/ 1085031 h 2399347"/>
                  <a:gd name="connsiteX225" fmla="*/ 436693 w 1855614"/>
                  <a:gd name="connsiteY225" fmla="*/ 1069286 h 2399347"/>
                  <a:gd name="connsiteX226" fmla="*/ 1444562 w 1855614"/>
                  <a:gd name="connsiteY226" fmla="*/ 1056246 h 2399347"/>
                  <a:gd name="connsiteX227" fmla="*/ 1446219 w 1855614"/>
                  <a:gd name="connsiteY227" fmla="*/ 1139627 h 2399347"/>
                  <a:gd name="connsiteX228" fmla="*/ 1477890 w 1855614"/>
                  <a:gd name="connsiteY228" fmla="*/ 1126683 h 2399347"/>
                  <a:gd name="connsiteX229" fmla="*/ 1444562 w 1855614"/>
                  <a:gd name="connsiteY229" fmla="*/ 1056246 h 2399347"/>
                  <a:gd name="connsiteX230" fmla="*/ 926849 w 1855614"/>
                  <a:gd name="connsiteY230" fmla="*/ 999943 h 2399347"/>
                  <a:gd name="connsiteX231" fmla="*/ 883358 w 1855614"/>
                  <a:gd name="connsiteY231" fmla="*/ 1385906 h 2399347"/>
                  <a:gd name="connsiteX232" fmla="*/ 884911 w 1855614"/>
                  <a:gd name="connsiteY232" fmla="*/ 1518856 h 2399347"/>
                  <a:gd name="connsiteX233" fmla="*/ 898084 w 1855614"/>
                  <a:gd name="connsiteY233" fmla="*/ 2017289 h 2399347"/>
                  <a:gd name="connsiteX234" fmla="*/ 1096080 w 1855614"/>
                  <a:gd name="connsiteY234" fmla="*/ 1197159 h 2399347"/>
                  <a:gd name="connsiteX235" fmla="*/ 1081040 w 1855614"/>
                  <a:gd name="connsiteY235" fmla="*/ 1172422 h 2399347"/>
                  <a:gd name="connsiteX236" fmla="*/ 1056618 w 1855614"/>
                  <a:gd name="connsiteY236" fmla="*/ 1129769 h 2399347"/>
                  <a:gd name="connsiteX237" fmla="*/ 1001116 w 1855614"/>
                  <a:gd name="connsiteY237" fmla="*/ 1159277 h 2399347"/>
                  <a:gd name="connsiteX238" fmla="*/ 995020 w 1855614"/>
                  <a:gd name="connsiteY238" fmla="*/ 1161049 h 2399347"/>
                  <a:gd name="connsiteX239" fmla="*/ 986609 w 1855614"/>
                  <a:gd name="connsiteY239" fmla="*/ 1157363 h 2399347"/>
                  <a:gd name="connsiteX240" fmla="*/ 926849 w 1855614"/>
                  <a:gd name="connsiteY240" fmla="*/ 999943 h 2399347"/>
                  <a:gd name="connsiteX241" fmla="*/ 394183 w 1855614"/>
                  <a:gd name="connsiteY241" fmla="*/ 986790 h 2399347"/>
                  <a:gd name="connsiteX242" fmla="*/ 408642 w 1855614"/>
                  <a:gd name="connsiteY242" fmla="*/ 994010 h 2399347"/>
                  <a:gd name="connsiteX243" fmla="*/ 401413 w 1855614"/>
                  <a:gd name="connsiteY243" fmla="*/ 1008478 h 2399347"/>
                  <a:gd name="connsiteX244" fmla="*/ 335690 w 1855614"/>
                  <a:gd name="connsiteY244" fmla="*/ 1102338 h 2399347"/>
                  <a:gd name="connsiteX245" fmla="*/ 203750 w 1855614"/>
                  <a:gd name="connsiteY245" fmla="*/ 1525876 h 2399347"/>
                  <a:gd name="connsiteX246" fmla="*/ 176442 w 1855614"/>
                  <a:gd name="connsiteY246" fmla="*/ 1615411 h 2399347"/>
                  <a:gd name="connsiteX247" fmla="*/ 178137 w 1855614"/>
                  <a:gd name="connsiteY247" fmla="*/ 1712214 h 2399347"/>
                  <a:gd name="connsiteX248" fmla="*/ 180594 w 1855614"/>
                  <a:gd name="connsiteY248" fmla="*/ 1717567 h 2399347"/>
                  <a:gd name="connsiteX249" fmla="*/ 171860 w 1855614"/>
                  <a:gd name="connsiteY249" fmla="*/ 1778060 h 2399347"/>
                  <a:gd name="connsiteX250" fmla="*/ 119244 w 1855614"/>
                  <a:gd name="connsiteY250" fmla="*/ 1944833 h 2399347"/>
                  <a:gd name="connsiteX251" fmla="*/ 166050 w 1855614"/>
                  <a:gd name="connsiteY251" fmla="*/ 2141020 h 2399347"/>
                  <a:gd name="connsiteX252" fmla="*/ 141485 w 1855614"/>
                  <a:gd name="connsiteY252" fmla="*/ 2070383 h 2399347"/>
                  <a:gd name="connsiteX253" fmla="*/ 185738 w 1855614"/>
                  <a:gd name="connsiteY253" fmla="*/ 1933108 h 2399347"/>
                  <a:gd name="connsiteX254" fmla="*/ 320898 w 1855614"/>
                  <a:gd name="connsiteY254" fmla="*/ 1897856 h 2399347"/>
                  <a:gd name="connsiteX255" fmla="*/ 225267 w 1855614"/>
                  <a:gd name="connsiteY255" fmla="*/ 1763620 h 2399347"/>
                  <a:gd name="connsiteX256" fmla="*/ 223171 w 1855614"/>
                  <a:gd name="connsiteY256" fmla="*/ 1756343 h 2399347"/>
                  <a:gd name="connsiteX257" fmla="*/ 237335 w 1855614"/>
                  <a:gd name="connsiteY257" fmla="*/ 1731702 h 2399347"/>
                  <a:gd name="connsiteX258" fmla="*/ 274340 w 1855614"/>
                  <a:gd name="connsiteY258" fmla="*/ 1718329 h 2399347"/>
                  <a:gd name="connsiteX259" fmla="*/ 282426 w 1855614"/>
                  <a:gd name="connsiteY259" fmla="*/ 1723063 h 2399347"/>
                  <a:gd name="connsiteX260" fmla="*/ 429140 w 1855614"/>
                  <a:gd name="connsiteY260" fmla="*/ 1929012 h 2399347"/>
                  <a:gd name="connsiteX261" fmla="*/ 439608 w 1855614"/>
                  <a:gd name="connsiteY261" fmla="*/ 1929070 h 2399347"/>
                  <a:gd name="connsiteX262" fmla="*/ 529724 w 1855614"/>
                  <a:gd name="connsiteY262" fmla="*/ 2002869 h 2399347"/>
                  <a:gd name="connsiteX263" fmla="*/ 531972 w 1855614"/>
                  <a:gd name="connsiteY263" fmla="*/ 2012185 h 2399347"/>
                  <a:gd name="connsiteX264" fmla="*/ 546316 w 1855614"/>
                  <a:gd name="connsiteY264" fmla="*/ 2021719 h 2399347"/>
                  <a:gd name="connsiteX265" fmla="*/ 542954 w 1855614"/>
                  <a:gd name="connsiteY265" fmla="*/ 2007803 h 2399347"/>
                  <a:gd name="connsiteX266" fmla="*/ 513789 w 1855614"/>
                  <a:gd name="connsiteY266" fmla="*/ 1865719 h 2399347"/>
                  <a:gd name="connsiteX267" fmla="*/ 498749 w 1855614"/>
                  <a:gd name="connsiteY267" fmla="*/ 1554242 h 2399347"/>
                  <a:gd name="connsiteX268" fmla="*/ 510112 w 1855614"/>
                  <a:gd name="connsiteY268" fmla="*/ 1542745 h 2399347"/>
                  <a:gd name="connsiteX269" fmla="*/ 510178 w 1855614"/>
                  <a:gd name="connsiteY269" fmla="*/ 1542745 h 2399347"/>
                  <a:gd name="connsiteX270" fmla="*/ 521609 w 1855614"/>
                  <a:gd name="connsiteY270" fmla="*/ 1554108 h 2399347"/>
                  <a:gd name="connsiteX271" fmla="*/ 536534 w 1855614"/>
                  <a:gd name="connsiteY271" fmla="*/ 1863395 h 2399347"/>
                  <a:gd name="connsiteX272" fmla="*/ 565166 w 1855614"/>
                  <a:gd name="connsiteY272" fmla="*/ 2002412 h 2399347"/>
                  <a:gd name="connsiteX273" fmla="*/ 570519 w 1855614"/>
                  <a:gd name="connsiteY273" fmla="*/ 2024567 h 2399347"/>
                  <a:gd name="connsiteX274" fmla="*/ 566347 w 1855614"/>
                  <a:gd name="connsiteY274" fmla="*/ 2036264 h 2399347"/>
                  <a:gd name="connsiteX275" fmla="*/ 601600 w 1855614"/>
                  <a:gd name="connsiteY275" fmla="*/ 2079289 h 2399347"/>
                  <a:gd name="connsiteX276" fmla="*/ 611191 w 1855614"/>
                  <a:gd name="connsiteY276" fmla="*/ 2115636 h 2399347"/>
                  <a:gd name="connsiteX277" fmla="*/ 619764 w 1855614"/>
                  <a:gd name="connsiteY277" fmla="*/ 2147669 h 2399347"/>
                  <a:gd name="connsiteX278" fmla="*/ 621078 w 1855614"/>
                  <a:gd name="connsiteY278" fmla="*/ 2153536 h 2399347"/>
                  <a:gd name="connsiteX279" fmla="*/ 783260 w 1855614"/>
                  <a:gd name="connsiteY279" fmla="*/ 2129323 h 2399347"/>
                  <a:gd name="connsiteX280" fmla="*/ 1018642 w 1855614"/>
                  <a:gd name="connsiteY280" fmla="*/ 2170910 h 2399347"/>
                  <a:gd name="connsiteX281" fmla="*/ 1066486 w 1855614"/>
                  <a:gd name="connsiteY281" fmla="*/ 2180016 h 2399347"/>
                  <a:gd name="connsiteX282" fmla="*/ 1065991 w 1855614"/>
                  <a:gd name="connsiteY282" fmla="*/ 2177605 h 2399347"/>
                  <a:gd name="connsiteX283" fmla="*/ 1077430 w 1855614"/>
                  <a:gd name="connsiteY283" fmla="*/ 2166176 h 2399347"/>
                  <a:gd name="connsiteX284" fmla="*/ 1398509 w 1855614"/>
                  <a:gd name="connsiteY284" fmla="*/ 2166176 h 2399347"/>
                  <a:gd name="connsiteX285" fmla="*/ 1409939 w 1855614"/>
                  <a:gd name="connsiteY285" fmla="*/ 2177605 h 2399347"/>
                  <a:gd name="connsiteX286" fmla="*/ 1398509 w 1855614"/>
                  <a:gd name="connsiteY286" fmla="*/ 2189035 h 2399347"/>
                  <a:gd name="connsiteX287" fmla="*/ 1114473 w 1855614"/>
                  <a:gd name="connsiteY287" fmla="*/ 2189035 h 2399347"/>
                  <a:gd name="connsiteX288" fmla="*/ 1148477 w 1855614"/>
                  <a:gd name="connsiteY288" fmla="*/ 2195255 h 2399347"/>
                  <a:gd name="connsiteX289" fmla="*/ 1154269 w 1855614"/>
                  <a:gd name="connsiteY289" fmla="*/ 2198160 h 2399347"/>
                  <a:gd name="connsiteX290" fmla="*/ 1306783 w 1855614"/>
                  <a:gd name="connsiteY290" fmla="*/ 2341045 h 2399347"/>
                  <a:gd name="connsiteX291" fmla="*/ 1309488 w 1855614"/>
                  <a:gd name="connsiteY291" fmla="*/ 2353875 h 2399347"/>
                  <a:gd name="connsiteX292" fmla="*/ 1298972 w 1855614"/>
                  <a:gd name="connsiteY292" fmla="*/ 2360819 h 2399347"/>
                  <a:gd name="connsiteX293" fmla="*/ 1298372 w 1855614"/>
                  <a:gd name="connsiteY293" fmla="*/ 2360800 h 2399347"/>
                  <a:gd name="connsiteX294" fmla="*/ 948500 w 1855614"/>
                  <a:gd name="connsiteY294" fmla="*/ 2311717 h 2399347"/>
                  <a:gd name="connsiteX295" fmla="*/ 825437 w 1855614"/>
                  <a:gd name="connsiteY295" fmla="*/ 2293296 h 2399347"/>
                  <a:gd name="connsiteX296" fmla="*/ 628079 w 1855614"/>
                  <a:gd name="connsiteY296" fmla="*/ 2315137 h 2399347"/>
                  <a:gd name="connsiteX297" fmla="*/ 612401 w 1855614"/>
                  <a:gd name="connsiteY297" fmla="*/ 2319061 h 2399347"/>
                  <a:gd name="connsiteX298" fmla="*/ 608477 w 1855614"/>
                  <a:gd name="connsiteY298" fmla="*/ 2303374 h 2399347"/>
                  <a:gd name="connsiteX299" fmla="*/ 828523 w 1855614"/>
                  <a:gd name="connsiteY299" fmla="*/ 2270636 h 2399347"/>
                  <a:gd name="connsiteX300" fmla="*/ 951948 w 1855614"/>
                  <a:gd name="connsiteY300" fmla="*/ 2289124 h 2399347"/>
                  <a:gd name="connsiteX301" fmla="*/ 1266645 w 1855614"/>
                  <a:gd name="connsiteY301" fmla="*/ 2334768 h 2399347"/>
                  <a:gd name="connsiteX302" fmla="*/ 1141115 w 1855614"/>
                  <a:gd name="connsiteY302" fmla="*/ 2217153 h 2399347"/>
                  <a:gd name="connsiteX303" fmla="*/ 1014356 w 1855614"/>
                  <a:gd name="connsiteY303" fmla="*/ 2193360 h 2399347"/>
                  <a:gd name="connsiteX304" fmla="*/ 780803 w 1855614"/>
                  <a:gd name="connsiteY304" fmla="*/ 2152050 h 2399347"/>
                  <a:gd name="connsiteX305" fmla="*/ 629851 w 1855614"/>
                  <a:gd name="connsiteY305" fmla="*/ 2175777 h 2399347"/>
                  <a:gd name="connsiteX306" fmla="*/ 620850 w 1855614"/>
                  <a:gd name="connsiteY306" fmla="*/ 2179244 h 2399347"/>
                  <a:gd name="connsiteX307" fmla="*/ 608772 w 1855614"/>
                  <a:gd name="connsiteY307" fmla="*/ 2193712 h 2399347"/>
                  <a:gd name="connsiteX308" fmla="*/ 637356 w 1855614"/>
                  <a:gd name="connsiteY308" fmla="*/ 2247204 h 2399347"/>
                  <a:gd name="connsiteX309" fmla="*/ 635061 w 1855614"/>
                  <a:gd name="connsiteY309" fmla="*/ 2260473 h 2399347"/>
                  <a:gd name="connsiteX310" fmla="*/ 627107 w 1855614"/>
                  <a:gd name="connsiteY310" fmla="*/ 2263692 h 2399347"/>
                  <a:gd name="connsiteX311" fmla="*/ 621726 w 1855614"/>
                  <a:gd name="connsiteY311" fmla="*/ 2262349 h 2399347"/>
                  <a:gd name="connsiteX312" fmla="*/ 588331 w 1855614"/>
                  <a:gd name="connsiteY312" fmla="*/ 2243499 h 2399347"/>
                  <a:gd name="connsiteX313" fmla="*/ 599085 w 1855614"/>
                  <a:gd name="connsiteY313" fmla="*/ 2317233 h 2399347"/>
                  <a:gd name="connsiteX314" fmla="*/ 589427 w 1855614"/>
                  <a:gd name="connsiteY314" fmla="*/ 2330196 h 2399347"/>
                  <a:gd name="connsiteX315" fmla="*/ 589017 w 1855614"/>
                  <a:gd name="connsiteY315" fmla="*/ 2330224 h 2399347"/>
                  <a:gd name="connsiteX316" fmla="*/ 608143 w 1855614"/>
                  <a:gd name="connsiteY316" fmla="*/ 2333844 h 2399347"/>
                  <a:gd name="connsiteX317" fmla="*/ 635604 w 1855614"/>
                  <a:gd name="connsiteY317" fmla="*/ 2319385 h 2399347"/>
                  <a:gd name="connsiteX318" fmla="*/ 651491 w 1855614"/>
                  <a:gd name="connsiteY318" fmla="*/ 2316404 h 2399347"/>
                  <a:gd name="connsiteX319" fmla="*/ 654463 w 1855614"/>
                  <a:gd name="connsiteY319" fmla="*/ 2332292 h 2399347"/>
                  <a:gd name="connsiteX320" fmla="*/ 648653 w 1855614"/>
                  <a:gd name="connsiteY320" fmla="*/ 2337428 h 2399347"/>
                  <a:gd name="connsiteX321" fmla="*/ 654425 w 1855614"/>
                  <a:gd name="connsiteY321" fmla="*/ 2334072 h 2399347"/>
                  <a:gd name="connsiteX322" fmla="*/ 664016 w 1855614"/>
                  <a:gd name="connsiteY322" fmla="*/ 2329958 h 2399347"/>
                  <a:gd name="connsiteX323" fmla="*/ 1326899 w 1855614"/>
                  <a:gd name="connsiteY323" fmla="*/ 2376706 h 2399347"/>
                  <a:gd name="connsiteX324" fmla="*/ 1335862 w 1855614"/>
                  <a:gd name="connsiteY324" fmla="*/ 2390165 h 2399347"/>
                  <a:gd name="connsiteX325" fmla="*/ 1324670 w 1855614"/>
                  <a:gd name="connsiteY325" fmla="*/ 2399347 h 2399347"/>
                  <a:gd name="connsiteX326" fmla="*/ 1322823 w 1855614"/>
                  <a:gd name="connsiteY326" fmla="*/ 2399204 h 2399347"/>
                  <a:gd name="connsiteX327" fmla="*/ 668026 w 1855614"/>
                  <a:gd name="connsiteY327" fmla="*/ 2353151 h 2399347"/>
                  <a:gd name="connsiteX328" fmla="*/ 568357 w 1855614"/>
                  <a:gd name="connsiteY328" fmla="*/ 2373649 h 2399347"/>
                  <a:gd name="connsiteX329" fmla="*/ 11401 w 1855614"/>
                  <a:gd name="connsiteY329" fmla="*/ 2372058 h 2399347"/>
                  <a:gd name="connsiteX330" fmla="*/ 0 w 1855614"/>
                  <a:gd name="connsiteY330" fmla="*/ 2360590 h 2399347"/>
                  <a:gd name="connsiteX331" fmla="*/ 11459 w 1855614"/>
                  <a:gd name="connsiteY331" fmla="*/ 2349198 h 2399347"/>
                  <a:gd name="connsiteX332" fmla="*/ 571214 w 1855614"/>
                  <a:gd name="connsiteY332" fmla="*/ 2350798 h 2399347"/>
                  <a:gd name="connsiteX333" fmla="*/ 576777 w 1855614"/>
                  <a:gd name="connsiteY333" fmla="*/ 2352256 h 2399347"/>
                  <a:gd name="connsiteX334" fmla="*/ 600197 w 1855614"/>
                  <a:gd name="connsiteY334" fmla="*/ 2354960 h 2399347"/>
                  <a:gd name="connsiteX335" fmla="*/ 565528 w 1855614"/>
                  <a:gd name="connsiteY335" fmla="*/ 2341635 h 2399347"/>
                  <a:gd name="connsiteX336" fmla="*/ 293694 w 1855614"/>
                  <a:gd name="connsiteY336" fmla="*/ 2345331 h 2399347"/>
                  <a:gd name="connsiteX337" fmla="*/ 3649 w 1855614"/>
                  <a:gd name="connsiteY337" fmla="*/ 2338397 h 2399347"/>
                  <a:gd name="connsiteX338" fmla="*/ 2420 w 1855614"/>
                  <a:gd name="connsiteY338" fmla="*/ 2327472 h 2399347"/>
                  <a:gd name="connsiteX339" fmla="*/ 157601 w 1855614"/>
                  <a:gd name="connsiteY339" fmla="*/ 2171004 h 2399347"/>
                  <a:gd name="connsiteX340" fmla="*/ 164221 w 1855614"/>
                  <a:gd name="connsiteY340" fmla="*/ 2168062 h 2399347"/>
                  <a:gd name="connsiteX341" fmla="*/ 96403 w 1855614"/>
                  <a:gd name="connsiteY341" fmla="*/ 1944005 h 2399347"/>
                  <a:gd name="connsiteX342" fmla="*/ 154944 w 1855614"/>
                  <a:gd name="connsiteY342" fmla="*/ 1762687 h 2399347"/>
                  <a:gd name="connsiteX343" fmla="*/ 159868 w 1855614"/>
                  <a:gd name="connsiteY343" fmla="*/ 1727206 h 2399347"/>
                  <a:gd name="connsiteX344" fmla="*/ 157249 w 1855614"/>
                  <a:gd name="connsiteY344" fmla="*/ 1721491 h 2399347"/>
                  <a:gd name="connsiteX345" fmla="*/ 154648 w 1855614"/>
                  <a:gd name="connsiteY345" fmla="*/ 1608525 h 2399347"/>
                  <a:gd name="connsiteX346" fmla="*/ 181880 w 1855614"/>
                  <a:gd name="connsiteY346" fmla="*/ 1519247 h 2399347"/>
                  <a:gd name="connsiteX347" fmla="*/ 314354 w 1855614"/>
                  <a:gd name="connsiteY347" fmla="*/ 1094137 h 2399347"/>
                  <a:gd name="connsiteX348" fmla="*/ 394183 w 1855614"/>
                  <a:gd name="connsiteY348" fmla="*/ 986790 h 2399347"/>
                  <a:gd name="connsiteX349" fmla="*/ 1326766 w 1855614"/>
                  <a:gd name="connsiteY349" fmla="*/ 928058 h 2399347"/>
                  <a:gd name="connsiteX350" fmla="*/ 1323747 w 1855614"/>
                  <a:gd name="connsiteY350" fmla="*/ 930249 h 2399347"/>
                  <a:gd name="connsiteX351" fmla="*/ 1328623 w 1855614"/>
                  <a:gd name="connsiteY351" fmla="*/ 941574 h 2399347"/>
                  <a:gd name="connsiteX352" fmla="*/ 1315431 w 1855614"/>
                  <a:gd name="connsiteY352" fmla="*/ 950918 h 2399347"/>
                  <a:gd name="connsiteX353" fmla="*/ 1292962 w 1855614"/>
                  <a:gd name="connsiteY353" fmla="*/ 946394 h 2399347"/>
                  <a:gd name="connsiteX354" fmla="*/ 1254252 w 1855614"/>
                  <a:gd name="connsiteY354" fmla="*/ 939688 h 2399347"/>
                  <a:gd name="connsiteX355" fmla="*/ 1219172 w 1855614"/>
                  <a:gd name="connsiteY355" fmla="*/ 954318 h 2399347"/>
                  <a:gd name="connsiteX356" fmla="*/ 1162326 w 1855614"/>
                  <a:gd name="connsiteY356" fmla="*/ 1065399 h 2399347"/>
                  <a:gd name="connsiteX357" fmla="*/ 1159059 w 1855614"/>
                  <a:gd name="connsiteY357" fmla="*/ 1072571 h 2399347"/>
                  <a:gd name="connsiteX358" fmla="*/ 1155630 w 1855614"/>
                  <a:gd name="connsiteY358" fmla="*/ 1080268 h 2399347"/>
                  <a:gd name="connsiteX359" fmla="*/ 1154935 w 1855614"/>
                  <a:gd name="connsiteY359" fmla="*/ 1081906 h 2399347"/>
                  <a:gd name="connsiteX360" fmla="*/ 1152659 w 1855614"/>
                  <a:gd name="connsiteY360" fmla="*/ 1097908 h 2399347"/>
                  <a:gd name="connsiteX361" fmla="*/ 1167451 w 1855614"/>
                  <a:gd name="connsiteY361" fmla="*/ 1098879 h 2399347"/>
                  <a:gd name="connsiteX362" fmla="*/ 1186120 w 1855614"/>
                  <a:gd name="connsiteY362" fmla="*/ 1083954 h 2399347"/>
                  <a:gd name="connsiteX363" fmla="*/ 1191292 w 1855614"/>
                  <a:gd name="connsiteY363" fmla="*/ 1079382 h 2399347"/>
                  <a:gd name="connsiteX364" fmla="*/ 1191749 w 1855614"/>
                  <a:gd name="connsiteY364" fmla="*/ 1061684 h 2399347"/>
                  <a:gd name="connsiteX365" fmla="*/ 1191863 w 1855614"/>
                  <a:gd name="connsiteY365" fmla="*/ 1059513 h 2399347"/>
                  <a:gd name="connsiteX366" fmla="*/ 1201379 w 1855614"/>
                  <a:gd name="connsiteY366" fmla="*/ 1023260 h 2399347"/>
                  <a:gd name="connsiteX367" fmla="*/ 1230249 w 1855614"/>
                  <a:gd name="connsiteY367" fmla="*/ 984379 h 2399347"/>
                  <a:gd name="connsiteX368" fmla="*/ 1232154 w 1855614"/>
                  <a:gd name="connsiteY368" fmla="*/ 982160 h 2399347"/>
                  <a:gd name="connsiteX369" fmla="*/ 1269187 w 1855614"/>
                  <a:gd name="connsiteY369" fmla="*/ 957262 h 2399347"/>
                  <a:gd name="connsiteX370" fmla="*/ 1347664 w 1855614"/>
                  <a:gd name="connsiteY370" fmla="*/ 964701 h 2399347"/>
                  <a:gd name="connsiteX371" fmla="*/ 1355817 w 1855614"/>
                  <a:gd name="connsiteY371" fmla="*/ 978664 h 2399347"/>
                  <a:gd name="connsiteX372" fmla="*/ 1341854 w 1855614"/>
                  <a:gd name="connsiteY372" fmla="*/ 986808 h 2399347"/>
                  <a:gd name="connsiteX373" fmla="*/ 1272359 w 1855614"/>
                  <a:gd name="connsiteY373" fmla="*/ 979903 h 2399347"/>
                  <a:gd name="connsiteX374" fmla="*/ 1249509 w 1855614"/>
                  <a:gd name="connsiteY374" fmla="*/ 997038 h 2399347"/>
                  <a:gd name="connsiteX375" fmla="*/ 1247585 w 1855614"/>
                  <a:gd name="connsiteY375" fmla="*/ 999276 h 2399347"/>
                  <a:gd name="connsiteX376" fmla="*/ 1220505 w 1855614"/>
                  <a:gd name="connsiteY376" fmla="*/ 1035786 h 2399347"/>
                  <a:gd name="connsiteX377" fmla="*/ 1214695 w 1855614"/>
                  <a:gd name="connsiteY377" fmla="*/ 1060732 h 2399347"/>
                  <a:gd name="connsiteX378" fmla="*/ 1214571 w 1855614"/>
                  <a:gd name="connsiteY378" fmla="*/ 1062951 h 2399347"/>
                  <a:gd name="connsiteX379" fmla="*/ 1216143 w 1855614"/>
                  <a:gd name="connsiteY379" fmla="*/ 1127807 h 2399347"/>
                  <a:gd name="connsiteX380" fmla="*/ 1224972 w 1855614"/>
                  <a:gd name="connsiteY380" fmla="*/ 1126997 h 2399347"/>
                  <a:gd name="connsiteX381" fmla="*/ 1238974 w 1855614"/>
                  <a:gd name="connsiteY381" fmla="*/ 1116396 h 2399347"/>
                  <a:gd name="connsiteX382" fmla="*/ 1249737 w 1855614"/>
                  <a:gd name="connsiteY382" fmla="*/ 1059894 h 2399347"/>
                  <a:gd name="connsiteX383" fmla="*/ 1255338 w 1855614"/>
                  <a:gd name="connsiteY383" fmla="*/ 1044901 h 2399347"/>
                  <a:gd name="connsiteX384" fmla="*/ 1259500 w 1855614"/>
                  <a:gd name="connsiteY384" fmla="*/ 1042968 h 2399347"/>
                  <a:gd name="connsiteX385" fmla="*/ 1284799 w 1855614"/>
                  <a:gd name="connsiteY385" fmla="*/ 1025375 h 2399347"/>
                  <a:gd name="connsiteX386" fmla="*/ 1292200 w 1855614"/>
                  <a:gd name="connsiteY386" fmla="*/ 1019422 h 2399347"/>
                  <a:gd name="connsiteX387" fmla="*/ 1301553 w 1855614"/>
                  <a:gd name="connsiteY387" fmla="*/ 1021127 h 2399347"/>
                  <a:gd name="connsiteX388" fmla="*/ 1356246 w 1855614"/>
                  <a:gd name="connsiteY388" fmla="*/ 1034595 h 2399347"/>
                  <a:gd name="connsiteX389" fmla="*/ 1369828 w 1855614"/>
                  <a:gd name="connsiteY389" fmla="*/ 1043349 h 2399347"/>
                  <a:gd name="connsiteX390" fmla="*/ 1361075 w 1855614"/>
                  <a:gd name="connsiteY390" fmla="*/ 1056941 h 2399347"/>
                  <a:gd name="connsiteX391" fmla="*/ 1298143 w 1855614"/>
                  <a:gd name="connsiteY391" fmla="*/ 1045720 h 2399347"/>
                  <a:gd name="connsiteX392" fmla="*/ 1273531 w 1855614"/>
                  <a:gd name="connsiteY392" fmla="*/ 1061656 h 2399347"/>
                  <a:gd name="connsiteX393" fmla="*/ 1259615 w 1855614"/>
                  <a:gd name="connsiteY393" fmla="*/ 1126197 h 2399347"/>
                  <a:gd name="connsiteX394" fmla="*/ 1230163 w 1855614"/>
                  <a:gd name="connsiteY394" fmla="*/ 1149295 h 2399347"/>
                  <a:gd name="connsiteX395" fmla="*/ 1279017 w 1855614"/>
                  <a:gd name="connsiteY395" fmla="*/ 1253013 h 2399347"/>
                  <a:gd name="connsiteX396" fmla="*/ 1341835 w 1855614"/>
                  <a:gd name="connsiteY396" fmla="*/ 1359912 h 2399347"/>
                  <a:gd name="connsiteX397" fmla="*/ 1376820 w 1855614"/>
                  <a:gd name="connsiteY397" fmla="*/ 1359788 h 2399347"/>
                  <a:gd name="connsiteX398" fmla="*/ 1472584 w 1855614"/>
                  <a:gd name="connsiteY398" fmla="*/ 1332128 h 2399347"/>
                  <a:gd name="connsiteX399" fmla="*/ 1468660 w 1855614"/>
                  <a:gd name="connsiteY399" fmla="*/ 1325165 h 2399347"/>
                  <a:gd name="connsiteX400" fmla="*/ 1429417 w 1855614"/>
                  <a:gd name="connsiteY400" fmla="*/ 1225972 h 2399347"/>
                  <a:gd name="connsiteX401" fmla="*/ 1425540 w 1855614"/>
                  <a:gd name="connsiteY401" fmla="*/ 1185824 h 2399347"/>
                  <a:gd name="connsiteX402" fmla="*/ 1423464 w 1855614"/>
                  <a:gd name="connsiteY402" fmla="*/ 1179756 h 2399347"/>
                  <a:gd name="connsiteX403" fmla="*/ 1424864 w 1855614"/>
                  <a:gd name="connsiteY403" fmla="*/ 1174470 h 2399347"/>
                  <a:gd name="connsiteX404" fmla="*/ 1424026 w 1855614"/>
                  <a:gd name="connsiteY404" fmla="*/ 1157325 h 2399347"/>
                  <a:gd name="connsiteX405" fmla="*/ 1423950 w 1855614"/>
                  <a:gd name="connsiteY405" fmla="*/ 1155744 h 2399347"/>
                  <a:gd name="connsiteX406" fmla="*/ 1421845 w 1855614"/>
                  <a:gd name="connsiteY406" fmla="*/ 1024584 h 2399347"/>
                  <a:gd name="connsiteX407" fmla="*/ 1402766 w 1855614"/>
                  <a:gd name="connsiteY407" fmla="*/ 975064 h 2399347"/>
                  <a:gd name="connsiteX408" fmla="*/ 1354017 w 1855614"/>
                  <a:gd name="connsiteY408" fmla="*/ 957510 h 2399347"/>
                  <a:gd name="connsiteX409" fmla="*/ 1346988 w 1855614"/>
                  <a:gd name="connsiteY409" fmla="*/ 953452 h 2399347"/>
                  <a:gd name="connsiteX410" fmla="*/ 1326766 w 1855614"/>
                  <a:gd name="connsiteY410" fmla="*/ 928058 h 2399347"/>
                  <a:gd name="connsiteX411" fmla="*/ 827723 w 1855614"/>
                  <a:gd name="connsiteY411" fmla="*/ 895121 h 2399347"/>
                  <a:gd name="connsiteX412" fmla="*/ 843887 w 1855614"/>
                  <a:gd name="connsiteY412" fmla="*/ 895635 h 2399347"/>
                  <a:gd name="connsiteX413" fmla="*/ 843363 w 1855614"/>
                  <a:gd name="connsiteY413" fmla="*/ 911789 h 2399347"/>
                  <a:gd name="connsiteX414" fmla="*/ 718404 w 1855614"/>
                  <a:gd name="connsiteY414" fmla="*/ 1077134 h 2399347"/>
                  <a:gd name="connsiteX415" fmla="*/ 815731 w 1855614"/>
                  <a:gd name="connsiteY415" fmla="*/ 1135532 h 2399347"/>
                  <a:gd name="connsiteX416" fmla="*/ 820589 w 1855614"/>
                  <a:gd name="connsiteY416" fmla="*/ 1149267 h 2399347"/>
                  <a:gd name="connsiteX417" fmla="*/ 808006 w 1855614"/>
                  <a:gd name="connsiteY417" fmla="*/ 1156620 h 2399347"/>
                  <a:gd name="connsiteX418" fmla="*/ 703660 w 1855614"/>
                  <a:gd name="connsiteY418" fmla="*/ 1139542 h 2399347"/>
                  <a:gd name="connsiteX419" fmla="*/ 774040 w 1855614"/>
                  <a:gd name="connsiteY419" fmla="*/ 1757762 h 2399347"/>
                  <a:gd name="connsiteX420" fmla="*/ 855012 w 1855614"/>
                  <a:gd name="connsiteY420" fmla="*/ 2117997 h 2399347"/>
                  <a:gd name="connsiteX421" fmla="*/ 847525 w 1855614"/>
                  <a:gd name="connsiteY421" fmla="*/ 2132323 h 2399347"/>
                  <a:gd name="connsiteX422" fmla="*/ 844096 w 1855614"/>
                  <a:gd name="connsiteY422" fmla="*/ 2132856 h 2399347"/>
                  <a:gd name="connsiteX423" fmla="*/ 833200 w 1855614"/>
                  <a:gd name="connsiteY423" fmla="*/ 2124846 h 2399347"/>
                  <a:gd name="connsiteX424" fmla="*/ 751494 w 1855614"/>
                  <a:gd name="connsiteY424" fmla="*/ 1761572 h 2399347"/>
                  <a:gd name="connsiteX425" fmla="*/ 680695 w 1855614"/>
                  <a:gd name="connsiteY425" fmla="*/ 1126073 h 2399347"/>
                  <a:gd name="connsiteX426" fmla="*/ 684734 w 1855614"/>
                  <a:gd name="connsiteY426" fmla="*/ 1117368 h 2399347"/>
                  <a:gd name="connsiteX427" fmla="*/ 693973 w 1855614"/>
                  <a:gd name="connsiteY427" fmla="*/ 1114786 h 2399347"/>
                  <a:gd name="connsiteX428" fmla="*/ 752771 w 1855614"/>
                  <a:gd name="connsiteY428" fmla="*/ 1124416 h 2399347"/>
                  <a:gd name="connsiteX429" fmla="*/ 696954 w 1855614"/>
                  <a:gd name="connsiteY429" fmla="*/ 1090917 h 2399347"/>
                  <a:gd name="connsiteX430" fmla="*/ 692839 w 1855614"/>
                  <a:gd name="connsiteY430" fmla="*/ 1075562 h 2399347"/>
                  <a:gd name="connsiteX431" fmla="*/ 827723 w 1855614"/>
                  <a:gd name="connsiteY431" fmla="*/ 895121 h 2399347"/>
                  <a:gd name="connsiteX432" fmla="*/ 1210978 w 1855614"/>
                  <a:gd name="connsiteY432" fmla="*/ 894930 h 2399347"/>
                  <a:gd name="connsiteX433" fmla="*/ 1199779 w 1855614"/>
                  <a:gd name="connsiteY433" fmla="*/ 903855 h 2399347"/>
                  <a:gd name="connsiteX434" fmla="*/ 1189377 w 1855614"/>
                  <a:gd name="connsiteY434" fmla="*/ 917742 h 2399347"/>
                  <a:gd name="connsiteX435" fmla="*/ 1126093 w 1855614"/>
                  <a:gd name="connsiteY435" fmla="*/ 1003772 h 2399347"/>
                  <a:gd name="connsiteX436" fmla="*/ 1124560 w 1855614"/>
                  <a:gd name="connsiteY436" fmla="*/ 1032424 h 2399347"/>
                  <a:gd name="connsiteX437" fmla="*/ 1157907 w 1855614"/>
                  <a:gd name="connsiteY437" fmla="*/ 1020736 h 2399347"/>
                  <a:gd name="connsiteX438" fmla="*/ 1158412 w 1855614"/>
                  <a:gd name="connsiteY438" fmla="*/ 1020546 h 2399347"/>
                  <a:gd name="connsiteX439" fmla="*/ 1200122 w 1855614"/>
                  <a:gd name="connsiteY439" fmla="*/ 941688 h 2399347"/>
                  <a:gd name="connsiteX440" fmla="*/ 1255948 w 1855614"/>
                  <a:gd name="connsiteY440" fmla="*/ 916904 h 2399347"/>
                  <a:gd name="connsiteX441" fmla="*/ 1297791 w 1855614"/>
                  <a:gd name="connsiteY441" fmla="*/ 924048 h 2399347"/>
                  <a:gd name="connsiteX442" fmla="*/ 1304125 w 1855614"/>
                  <a:gd name="connsiteY442" fmla="*/ 925391 h 2399347"/>
                  <a:gd name="connsiteX443" fmla="*/ 1235126 w 1855614"/>
                  <a:gd name="connsiteY443" fmla="*/ 900864 h 2399347"/>
                  <a:gd name="connsiteX444" fmla="*/ 1229392 w 1855614"/>
                  <a:gd name="connsiteY444" fmla="*/ 899035 h 2399347"/>
                  <a:gd name="connsiteX445" fmla="*/ 1210978 w 1855614"/>
                  <a:gd name="connsiteY445" fmla="*/ 894930 h 2399347"/>
                  <a:gd name="connsiteX446" fmla="*/ 1356065 w 1855614"/>
                  <a:gd name="connsiteY446" fmla="*/ 888444 h 2399347"/>
                  <a:gd name="connsiteX447" fmla="*/ 1354503 w 1855614"/>
                  <a:gd name="connsiteY447" fmla="*/ 924362 h 2399347"/>
                  <a:gd name="connsiteX448" fmla="*/ 1354322 w 1855614"/>
                  <a:gd name="connsiteY448" fmla="*/ 926068 h 2399347"/>
                  <a:gd name="connsiteX449" fmla="*/ 1362028 w 1855614"/>
                  <a:gd name="connsiteY449" fmla="*/ 935697 h 2399347"/>
                  <a:gd name="connsiteX450" fmla="*/ 1383678 w 1855614"/>
                  <a:gd name="connsiteY450" fmla="*/ 941003 h 2399347"/>
                  <a:gd name="connsiteX451" fmla="*/ 1356065 w 1855614"/>
                  <a:gd name="connsiteY451" fmla="*/ 888444 h 2399347"/>
                  <a:gd name="connsiteX452" fmla="*/ 843210 w 1855614"/>
                  <a:gd name="connsiteY452" fmla="*/ 864594 h 2399347"/>
                  <a:gd name="connsiteX453" fmla="*/ 857269 w 1855614"/>
                  <a:gd name="connsiteY453" fmla="*/ 872595 h 2399347"/>
                  <a:gd name="connsiteX454" fmla="*/ 849268 w 1855614"/>
                  <a:gd name="connsiteY454" fmla="*/ 886644 h 2399347"/>
                  <a:gd name="connsiteX455" fmla="*/ 575177 w 1855614"/>
                  <a:gd name="connsiteY455" fmla="*/ 938279 h 2399347"/>
                  <a:gd name="connsiteX456" fmla="*/ 436836 w 1855614"/>
                  <a:gd name="connsiteY456" fmla="*/ 981494 h 2399347"/>
                  <a:gd name="connsiteX457" fmla="*/ 426425 w 1855614"/>
                  <a:gd name="connsiteY457" fmla="*/ 988200 h 2399347"/>
                  <a:gd name="connsiteX458" fmla="*/ 421701 w 1855614"/>
                  <a:gd name="connsiteY458" fmla="*/ 987180 h 2399347"/>
                  <a:gd name="connsiteX459" fmla="*/ 416024 w 1855614"/>
                  <a:gd name="connsiteY459" fmla="*/ 972045 h 2399347"/>
                  <a:gd name="connsiteX460" fmla="*/ 571472 w 1855614"/>
                  <a:gd name="connsiteY460" fmla="*/ 915714 h 2399347"/>
                  <a:gd name="connsiteX461" fmla="*/ 843210 w 1855614"/>
                  <a:gd name="connsiteY461" fmla="*/ 864594 h 2399347"/>
                  <a:gd name="connsiteX462" fmla="*/ 1245613 w 1855614"/>
                  <a:gd name="connsiteY462" fmla="*/ 856992 h 2399347"/>
                  <a:gd name="connsiteX463" fmla="*/ 1211790 w 1855614"/>
                  <a:gd name="connsiteY463" fmla="*/ 858745 h 2399347"/>
                  <a:gd name="connsiteX464" fmla="*/ 1186329 w 1855614"/>
                  <a:gd name="connsiteY464" fmla="*/ 860031 h 2399347"/>
                  <a:gd name="connsiteX465" fmla="*/ 1155916 w 1855614"/>
                  <a:gd name="connsiteY465" fmla="*/ 869441 h 2399347"/>
                  <a:gd name="connsiteX466" fmla="*/ 1099052 w 1855614"/>
                  <a:gd name="connsiteY466" fmla="*/ 901979 h 2399347"/>
                  <a:gd name="connsiteX467" fmla="*/ 1101957 w 1855614"/>
                  <a:gd name="connsiteY467" fmla="*/ 906770 h 2399347"/>
                  <a:gd name="connsiteX468" fmla="*/ 1119893 w 1855614"/>
                  <a:gd name="connsiteY468" fmla="*/ 914352 h 2399347"/>
                  <a:gd name="connsiteX469" fmla="*/ 1120959 w 1855614"/>
                  <a:gd name="connsiteY469" fmla="*/ 914361 h 2399347"/>
                  <a:gd name="connsiteX470" fmla="*/ 1163917 w 1855614"/>
                  <a:gd name="connsiteY470" fmla="*/ 900779 h 2399347"/>
                  <a:gd name="connsiteX471" fmla="*/ 1172137 w 1855614"/>
                  <a:gd name="connsiteY471" fmla="*/ 896407 h 2399347"/>
                  <a:gd name="connsiteX472" fmla="*/ 1177595 w 1855614"/>
                  <a:gd name="connsiteY472" fmla="*/ 895340 h 2399347"/>
                  <a:gd name="connsiteX473" fmla="*/ 1181453 w 1855614"/>
                  <a:gd name="connsiteY473" fmla="*/ 890187 h 2399347"/>
                  <a:gd name="connsiteX474" fmla="*/ 1236364 w 1855614"/>
                  <a:gd name="connsiteY474" fmla="*/ 877271 h 2399347"/>
                  <a:gd name="connsiteX475" fmla="*/ 1242051 w 1855614"/>
                  <a:gd name="connsiteY475" fmla="*/ 879071 h 2399347"/>
                  <a:gd name="connsiteX476" fmla="*/ 1305944 w 1855614"/>
                  <a:gd name="connsiteY476" fmla="*/ 901293 h 2399347"/>
                  <a:gd name="connsiteX477" fmla="*/ 1296057 w 1855614"/>
                  <a:gd name="connsiteY477" fmla="*/ 888491 h 2399347"/>
                  <a:gd name="connsiteX478" fmla="*/ 1282922 w 1855614"/>
                  <a:gd name="connsiteY478" fmla="*/ 871527 h 2399347"/>
                  <a:gd name="connsiteX479" fmla="*/ 1245613 w 1855614"/>
                  <a:gd name="connsiteY479" fmla="*/ 856992 h 2399347"/>
                  <a:gd name="connsiteX480" fmla="*/ 1336767 w 1855614"/>
                  <a:gd name="connsiteY480" fmla="*/ 837733 h 2399347"/>
                  <a:gd name="connsiteX481" fmla="*/ 1309612 w 1855614"/>
                  <a:gd name="connsiteY481" fmla="*/ 863736 h 2399347"/>
                  <a:gd name="connsiteX482" fmla="*/ 1306954 w 1855614"/>
                  <a:gd name="connsiteY482" fmla="*/ 865212 h 2399347"/>
                  <a:gd name="connsiteX483" fmla="*/ 1314155 w 1855614"/>
                  <a:gd name="connsiteY483" fmla="*/ 874518 h 2399347"/>
                  <a:gd name="connsiteX484" fmla="*/ 1332557 w 1855614"/>
                  <a:gd name="connsiteY484" fmla="*/ 898312 h 2399347"/>
                  <a:gd name="connsiteX485" fmla="*/ 1336767 w 1855614"/>
                  <a:gd name="connsiteY485" fmla="*/ 837733 h 2399347"/>
                  <a:gd name="connsiteX486" fmla="*/ 992391 w 1855614"/>
                  <a:gd name="connsiteY486" fmla="*/ 833465 h 2399347"/>
                  <a:gd name="connsiteX487" fmla="*/ 991696 w 1855614"/>
                  <a:gd name="connsiteY487" fmla="*/ 851363 h 2399347"/>
                  <a:gd name="connsiteX488" fmla="*/ 990934 w 1855614"/>
                  <a:gd name="connsiteY488" fmla="*/ 874023 h 2399347"/>
                  <a:gd name="connsiteX489" fmla="*/ 1097909 w 1855614"/>
                  <a:gd name="connsiteY489" fmla="*/ 1013297 h 2399347"/>
                  <a:gd name="connsiteX490" fmla="*/ 1107043 w 1855614"/>
                  <a:gd name="connsiteY490" fmla="*/ 991142 h 2399347"/>
                  <a:gd name="connsiteX491" fmla="*/ 1149849 w 1855614"/>
                  <a:gd name="connsiteY491" fmla="*/ 932430 h 2399347"/>
                  <a:gd name="connsiteX492" fmla="*/ 1120969 w 1855614"/>
                  <a:gd name="connsiteY492" fmla="*/ 937221 h 2399347"/>
                  <a:gd name="connsiteX493" fmla="*/ 1119550 w 1855614"/>
                  <a:gd name="connsiteY493" fmla="*/ 937212 h 2399347"/>
                  <a:gd name="connsiteX494" fmla="*/ 1076659 w 1855614"/>
                  <a:gd name="connsiteY494" fmla="*/ 906627 h 2399347"/>
                  <a:gd name="connsiteX495" fmla="*/ 1077392 w 1855614"/>
                  <a:gd name="connsiteY495" fmla="*/ 894111 h 2399347"/>
                  <a:gd name="connsiteX496" fmla="*/ 992391 w 1855614"/>
                  <a:gd name="connsiteY496" fmla="*/ 833465 h 2399347"/>
                  <a:gd name="connsiteX497" fmla="*/ 1069296 w 1855614"/>
                  <a:gd name="connsiteY497" fmla="*/ 771506 h 2399347"/>
                  <a:gd name="connsiteX498" fmla="*/ 1238755 w 1855614"/>
                  <a:gd name="connsiteY498" fmla="*/ 786794 h 2399347"/>
                  <a:gd name="connsiteX499" fmla="*/ 1252948 w 1855614"/>
                  <a:gd name="connsiteY499" fmla="*/ 794547 h 2399347"/>
                  <a:gd name="connsiteX500" fmla="*/ 1245204 w 1855614"/>
                  <a:gd name="connsiteY500" fmla="*/ 808730 h 2399347"/>
                  <a:gd name="connsiteX501" fmla="*/ 1174471 w 1855614"/>
                  <a:gd name="connsiteY501" fmla="*/ 816997 h 2399347"/>
                  <a:gd name="connsiteX502" fmla="*/ 1055780 w 1855614"/>
                  <a:gd name="connsiteY502" fmla="*/ 789946 h 2399347"/>
                  <a:gd name="connsiteX503" fmla="*/ 1053313 w 1855614"/>
                  <a:gd name="connsiteY503" fmla="*/ 773963 h 2399347"/>
                  <a:gd name="connsiteX504" fmla="*/ 1069296 w 1855614"/>
                  <a:gd name="connsiteY504" fmla="*/ 771506 h 2399347"/>
                  <a:gd name="connsiteX505" fmla="*/ 1258315 w 1855614"/>
                  <a:gd name="connsiteY505" fmla="*/ 575570 h 2399347"/>
                  <a:gd name="connsiteX506" fmla="*/ 1272979 w 1855614"/>
                  <a:gd name="connsiteY506" fmla="*/ 575624 h 2399347"/>
                  <a:gd name="connsiteX507" fmla="*/ 1283247 w 1855614"/>
                  <a:gd name="connsiteY507" fmla="*/ 600684 h 2399347"/>
                  <a:gd name="connsiteX508" fmla="*/ 1258187 w 1855614"/>
                  <a:gd name="connsiteY508" fmla="*/ 610971 h 2399347"/>
                  <a:gd name="connsiteX509" fmla="*/ 1247909 w 1855614"/>
                  <a:gd name="connsiteY509" fmla="*/ 585902 h 2399347"/>
                  <a:gd name="connsiteX510" fmla="*/ 1258315 w 1855614"/>
                  <a:gd name="connsiteY510" fmla="*/ 575570 h 2399347"/>
                  <a:gd name="connsiteX511" fmla="*/ 1143991 w 1855614"/>
                  <a:gd name="connsiteY511" fmla="*/ 571500 h 2399347"/>
                  <a:gd name="connsiteX512" fmla="*/ 1157784 w 1855614"/>
                  <a:gd name="connsiteY512" fmla="*/ 579939 h 2399347"/>
                  <a:gd name="connsiteX513" fmla="*/ 1153526 w 1855614"/>
                  <a:gd name="connsiteY513" fmla="*/ 680171 h 2399347"/>
                  <a:gd name="connsiteX514" fmla="*/ 1142458 w 1855614"/>
                  <a:gd name="connsiteY514" fmla="*/ 688781 h 2399347"/>
                  <a:gd name="connsiteX515" fmla="*/ 1139629 w 1855614"/>
                  <a:gd name="connsiteY515" fmla="*/ 688429 h 2399347"/>
                  <a:gd name="connsiteX516" fmla="*/ 1131371 w 1855614"/>
                  <a:gd name="connsiteY516" fmla="*/ 674532 h 2399347"/>
                  <a:gd name="connsiteX517" fmla="*/ 1135562 w 1855614"/>
                  <a:gd name="connsiteY517" fmla="*/ 585292 h 2399347"/>
                  <a:gd name="connsiteX518" fmla="*/ 1143991 w 1855614"/>
                  <a:gd name="connsiteY518" fmla="*/ 571500 h 2399347"/>
                  <a:gd name="connsiteX519" fmla="*/ 1042322 w 1855614"/>
                  <a:gd name="connsiteY519" fmla="*/ 563351 h 2399347"/>
                  <a:gd name="connsiteX520" fmla="*/ 1056980 w 1855614"/>
                  <a:gd name="connsiteY520" fmla="*/ 563403 h 2399347"/>
                  <a:gd name="connsiteX521" fmla="*/ 1067258 w 1855614"/>
                  <a:gd name="connsiteY521" fmla="*/ 588473 h 2399347"/>
                  <a:gd name="connsiteX522" fmla="*/ 1042188 w 1855614"/>
                  <a:gd name="connsiteY522" fmla="*/ 598741 h 2399347"/>
                  <a:gd name="connsiteX523" fmla="*/ 1031920 w 1855614"/>
                  <a:gd name="connsiteY523" fmla="*/ 573671 h 2399347"/>
                  <a:gd name="connsiteX524" fmla="*/ 1042322 w 1855614"/>
                  <a:gd name="connsiteY524" fmla="*/ 563351 h 2399347"/>
                  <a:gd name="connsiteX525" fmla="*/ 1318697 w 1855614"/>
                  <a:gd name="connsiteY525" fmla="*/ 499864 h 2399347"/>
                  <a:gd name="connsiteX526" fmla="*/ 1353845 w 1855614"/>
                  <a:gd name="connsiteY526" fmla="*/ 507911 h 2399347"/>
                  <a:gd name="connsiteX527" fmla="*/ 1359979 w 1855614"/>
                  <a:gd name="connsiteY527" fmla="*/ 522874 h 2399347"/>
                  <a:gd name="connsiteX528" fmla="*/ 1345016 w 1855614"/>
                  <a:gd name="connsiteY528" fmla="*/ 528989 h 2399347"/>
                  <a:gd name="connsiteX529" fmla="*/ 1232573 w 1855614"/>
                  <a:gd name="connsiteY529" fmla="*/ 538848 h 2399347"/>
                  <a:gd name="connsiteX530" fmla="*/ 1227468 w 1855614"/>
                  <a:gd name="connsiteY530" fmla="*/ 540058 h 2399347"/>
                  <a:gd name="connsiteX531" fmla="*/ 1217238 w 1855614"/>
                  <a:gd name="connsiteY531" fmla="*/ 533742 h 2399347"/>
                  <a:gd name="connsiteX532" fmla="*/ 1222343 w 1855614"/>
                  <a:gd name="connsiteY532" fmla="*/ 518407 h 2399347"/>
                  <a:gd name="connsiteX533" fmla="*/ 1318697 w 1855614"/>
                  <a:gd name="connsiteY533" fmla="*/ 499864 h 2399347"/>
                  <a:gd name="connsiteX534" fmla="*/ 1427293 w 1855614"/>
                  <a:gd name="connsiteY534" fmla="*/ 496338 h 2399347"/>
                  <a:gd name="connsiteX535" fmla="*/ 1427731 w 1855614"/>
                  <a:gd name="connsiteY535" fmla="*/ 499462 h 2399347"/>
                  <a:gd name="connsiteX536" fmla="*/ 1429588 w 1855614"/>
                  <a:gd name="connsiteY536" fmla="*/ 499062 h 2399347"/>
                  <a:gd name="connsiteX537" fmla="*/ 1427293 w 1855614"/>
                  <a:gd name="connsiteY537" fmla="*/ 496338 h 2399347"/>
                  <a:gd name="connsiteX538" fmla="*/ 1044959 w 1855614"/>
                  <a:gd name="connsiteY538" fmla="*/ 494479 h 2399347"/>
                  <a:gd name="connsiteX539" fmla="*/ 1109253 w 1855614"/>
                  <a:gd name="connsiteY539" fmla="*/ 508215 h 2399347"/>
                  <a:gd name="connsiteX540" fmla="*/ 1116997 w 1855614"/>
                  <a:gd name="connsiteY540" fmla="*/ 522408 h 2399347"/>
                  <a:gd name="connsiteX541" fmla="*/ 1106034 w 1855614"/>
                  <a:gd name="connsiteY541" fmla="*/ 530618 h 2399347"/>
                  <a:gd name="connsiteX542" fmla="*/ 1102805 w 1855614"/>
                  <a:gd name="connsiteY542" fmla="*/ 530151 h 2399347"/>
                  <a:gd name="connsiteX543" fmla="*/ 996258 w 1855614"/>
                  <a:gd name="connsiteY543" fmla="*/ 523141 h 2399347"/>
                  <a:gd name="connsiteX544" fmla="*/ 981075 w 1855614"/>
                  <a:gd name="connsiteY544" fmla="*/ 517578 h 2399347"/>
                  <a:gd name="connsiteX545" fmla="*/ 986638 w 1855614"/>
                  <a:gd name="connsiteY545" fmla="*/ 502395 h 2399347"/>
                  <a:gd name="connsiteX546" fmla="*/ 1044959 w 1855614"/>
                  <a:gd name="connsiteY546" fmla="*/ 494479 h 2399347"/>
                  <a:gd name="connsiteX547" fmla="*/ 1040844 w 1855614"/>
                  <a:gd name="connsiteY547" fmla="*/ 262870 h 2399347"/>
                  <a:gd name="connsiteX548" fmla="*/ 1056846 w 1855614"/>
                  <a:gd name="connsiteY548" fmla="*/ 265109 h 2399347"/>
                  <a:gd name="connsiteX549" fmla="*/ 1130275 w 1855614"/>
                  <a:gd name="connsiteY549" fmla="*/ 286388 h 2399347"/>
                  <a:gd name="connsiteX550" fmla="*/ 1144905 w 1855614"/>
                  <a:gd name="connsiteY550" fmla="*/ 293275 h 2399347"/>
                  <a:gd name="connsiteX551" fmla="*/ 1138019 w 1855614"/>
                  <a:gd name="connsiteY551" fmla="*/ 307895 h 2399347"/>
                  <a:gd name="connsiteX552" fmla="*/ 1107081 w 1855614"/>
                  <a:gd name="connsiteY552" fmla="*/ 313391 h 2399347"/>
                  <a:gd name="connsiteX553" fmla="*/ 1038597 w 1855614"/>
                  <a:gd name="connsiteY553" fmla="*/ 278872 h 2399347"/>
                  <a:gd name="connsiteX554" fmla="*/ 1040844 w 1855614"/>
                  <a:gd name="connsiteY554" fmla="*/ 262870 h 2399347"/>
                  <a:gd name="connsiteX555" fmla="*/ 1469527 w 1855614"/>
                  <a:gd name="connsiteY555" fmla="*/ 175335 h 2399347"/>
                  <a:gd name="connsiteX556" fmla="*/ 1517285 w 1855614"/>
                  <a:gd name="connsiteY556" fmla="*/ 256965 h 2399347"/>
                  <a:gd name="connsiteX557" fmla="*/ 1506998 w 1855614"/>
                  <a:gd name="connsiteY557" fmla="*/ 382923 h 2399347"/>
                  <a:gd name="connsiteX558" fmla="*/ 1521447 w 1855614"/>
                  <a:gd name="connsiteY558" fmla="*/ 402716 h 2399347"/>
                  <a:gd name="connsiteX559" fmla="*/ 1508370 w 1855614"/>
                  <a:gd name="connsiteY559" fmla="*/ 460324 h 2399347"/>
                  <a:gd name="connsiteX560" fmla="*/ 1497606 w 1855614"/>
                  <a:gd name="connsiteY560" fmla="*/ 492289 h 2399347"/>
                  <a:gd name="connsiteX561" fmla="*/ 1430388 w 1855614"/>
                  <a:gd name="connsiteY561" fmla="*/ 626497 h 2399347"/>
                  <a:gd name="connsiteX562" fmla="*/ 1430369 w 1855614"/>
                  <a:gd name="connsiteY562" fmla="*/ 626563 h 2399347"/>
                  <a:gd name="connsiteX563" fmla="*/ 1422473 w 1855614"/>
                  <a:gd name="connsiteY563" fmla="*/ 656215 h 2399347"/>
                  <a:gd name="connsiteX564" fmla="*/ 1421664 w 1855614"/>
                  <a:gd name="connsiteY564" fmla="*/ 659415 h 2399347"/>
                  <a:gd name="connsiteX565" fmla="*/ 1361246 w 1855614"/>
                  <a:gd name="connsiteY565" fmla="*/ 806300 h 2399347"/>
                  <a:gd name="connsiteX566" fmla="*/ 1361751 w 1855614"/>
                  <a:gd name="connsiteY566" fmla="*/ 810024 h 2399347"/>
                  <a:gd name="connsiteX567" fmla="*/ 1360351 w 1855614"/>
                  <a:gd name="connsiteY567" fmla="*/ 828950 h 2399347"/>
                  <a:gd name="connsiteX568" fmla="*/ 1358808 w 1855614"/>
                  <a:gd name="connsiteY568" fmla="*/ 849429 h 2399347"/>
                  <a:gd name="connsiteX569" fmla="*/ 1405881 w 1855614"/>
                  <a:gd name="connsiteY569" fmla="*/ 934726 h 2399347"/>
                  <a:gd name="connsiteX570" fmla="*/ 1401890 w 1855614"/>
                  <a:gd name="connsiteY570" fmla="*/ 948108 h 2399347"/>
                  <a:gd name="connsiteX571" fmla="*/ 1415472 w 1855614"/>
                  <a:gd name="connsiteY571" fmla="*/ 956081 h 2399347"/>
                  <a:gd name="connsiteX572" fmla="*/ 1416749 w 1855614"/>
                  <a:gd name="connsiteY572" fmla="*/ 948489 h 2399347"/>
                  <a:gd name="connsiteX573" fmla="*/ 1432398 w 1855614"/>
                  <a:gd name="connsiteY573" fmla="*/ 944432 h 2399347"/>
                  <a:gd name="connsiteX574" fmla="*/ 1739741 w 1855614"/>
                  <a:gd name="connsiteY574" fmla="*/ 1083287 h 2399347"/>
                  <a:gd name="connsiteX575" fmla="*/ 1791805 w 1855614"/>
                  <a:gd name="connsiteY575" fmla="*/ 1141151 h 2399347"/>
                  <a:gd name="connsiteX576" fmla="*/ 1780604 w 1855614"/>
                  <a:gd name="connsiteY576" fmla="*/ 1150333 h 2399347"/>
                  <a:gd name="connsiteX577" fmla="*/ 1778346 w 1855614"/>
                  <a:gd name="connsiteY577" fmla="*/ 1150114 h 2399347"/>
                  <a:gd name="connsiteX578" fmla="*/ 1769383 w 1855614"/>
                  <a:gd name="connsiteY578" fmla="*/ 1136665 h 2399347"/>
                  <a:gd name="connsiteX579" fmla="*/ 1731540 w 1855614"/>
                  <a:gd name="connsiteY579" fmla="*/ 1104632 h 2399347"/>
                  <a:gd name="connsiteX580" fmla="*/ 1425931 w 1855614"/>
                  <a:gd name="connsiteY580" fmla="*/ 967006 h 2399347"/>
                  <a:gd name="connsiteX581" fmla="*/ 1441885 w 1855614"/>
                  <a:gd name="connsiteY581" fmla="*/ 1002896 h 2399347"/>
                  <a:gd name="connsiteX582" fmla="*/ 1443038 w 1855614"/>
                  <a:gd name="connsiteY582" fmla="*/ 1004277 h 2399347"/>
                  <a:gd name="connsiteX583" fmla="*/ 1503398 w 1855614"/>
                  <a:gd name="connsiteY583" fmla="*/ 1129016 h 2399347"/>
                  <a:gd name="connsiteX584" fmla="*/ 1497006 w 1855614"/>
                  <a:gd name="connsiteY584" fmla="*/ 1143571 h 2399347"/>
                  <a:gd name="connsiteX585" fmla="*/ 1447219 w 1855614"/>
                  <a:gd name="connsiteY585" fmla="*/ 1163916 h 2399347"/>
                  <a:gd name="connsiteX586" fmla="*/ 1447419 w 1855614"/>
                  <a:gd name="connsiteY586" fmla="*/ 1168098 h 2399347"/>
                  <a:gd name="connsiteX587" fmla="*/ 1496330 w 1855614"/>
                  <a:gd name="connsiteY587" fmla="*/ 1167612 h 2399347"/>
                  <a:gd name="connsiteX588" fmla="*/ 1505074 w 1855614"/>
                  <a:gd name="connsiteY588" fmla="*/ 1171555 h 2399347"/>
                  <a:gd name="connsiteX589" fmla="*/ 1507732 w 1855614"/>
                  <a:gd name="connsiteY589" fmla="*/ 1180776 h 2399347"/>
                  <a:gd name="connsiteX590" fmla="*/ 1487615 w 1855614"/>
                  <a:gd name="connsiteY590" fmla="*/ 1283674 h 2399347"/>
                  <a:gd name="connsiteX591" fmla="*/ 1517056 w 1855614"/>
                  <a:gd name="connsiteY591" fmla="*/ 1297590 h 2399347"/>
                  <a:gd name="connsiteX592" fmla="*/ 1519104 w 1855614"/>
                  <a:gd name="connsiteY592" fmla="*/ 1306172 h 2399347"/>
                  <a:gd name="connsiteX593" fmla="*/ 1527429 w 1855614"/>
                  <a:gd name="connsiteY593" fmla="*/ 1328775 h 2399347"/>
                  <a:gd name="connsiteX594" fmla="*/ 1537640 w 1855614"/>
                  <a:gd name="connsiteY594" fmla="*/ 1322260 h 2399347"/>
                  <a:gd name="connsiteX595" fmla="*/ 1586160 w 1855614"/>
                  <a:gd name="connsiteY595" fmla="*/ 1347092 h 2399347"/>
                  <a:gd name="connsiteX596" fmla="*/ 1583989 w 1855614"/>
                  <a:gd name="connsiteY596" fmla="*/ 1366589 h 2399347"/>
                  <a:gd name="connsiteX597" fmla="*/ 1592552 w 1855614"/>
                  <a:gd name="connsiteY597" fmla="*/ 1374571 h 2399347"/>
                  <a:gd name="connsiteX598" fmla="*/ 1605677 w 1855614"/>
                  <a:gd name="connsiteY598" fmla="*/ 1427025 h 2399347"/>
                  <a:gd name="connsiteX599" fmla="*/ 1605839 w 1855614"/>
                  <a:gd name="connsiteY599" fmla="*/ 1424787 h 2399347"/>
                  <a:gd name="connsiteX600" fmla="*/ 1710690 w 1855614"/>
                  <a:gd name="connsiteY600" fmla="*/ 1217351 h 2399347"/>
                  <a:gd name="connsiteX601" fmla="*/ 1726768 w 1855614"/>
                  <a:gd name="connsiteY601" fmla="*/ 1215637 h 2399347"/>
                  <a:gd name="connsiteX602" fmla="*/ 1728483 w 1855614"/>
                  <a:gd name="connsiteY602" fmla="*/ 1231706 h 2399347"/>
                  <a:gd name="connsiteX603" fmla="*/ 1627851 w 1855614"/>
                  <a:gd name="connsiteY603" fmla="*/ 1430978 h 2399347"/>
                  <a:gd name="connsiteX604" fmla="*/ 1616850 w 1855614"/>
                  <a:gd name="connsiteY604" fmla="*/ 1439313 h 2399347"/>
                  <a:gd name="connsiteX605" fmla="*/ 1613754 w 1855614"/>
                  <a:gd name="connsiteY605" fmla="*/ 1438884 h 2399347"/>
                  <a:gd name="connsiteX606" fmla="*/ 1607354 w 1855614"/>
                  <a:gd name="connsiteY606" fmla="*/ 1434045 h 2399347"/>
                  <a:gd name="connsiteX607" fmla="*/ 1645358 w 1855614"/>
                  <a:gd name="connsiteY607" fmla="*/ 1597209 h 2399347"/>
                  <a:gd name="connsiteX608" fmla="*/ 1708157 w 1855614"/>
                  <a:gd name="connsiteY608" fmla="*/ 1861603 h 2399347"/>
                  <a:gd name="connsiteX609" fmla="*/ 1700060 w 1855614"/>
                  <a:gd name="connsiteY609" fmla="*/ 1875596 h 2399347"/>
                  <a:gd name="connsiteX610" fmla="*/ 1697108 w 1855614"/>
                  <a:gd name="connsiteY610" fmla="*/ 1875986 h 2399347"/>
                  <a:gd name="connsiteX611" fmla="*/ 1686068 w 1855614"/>
                  <a:gd name="connsiteY611" fmla="*/ 1867499 h 2399347"/>
                  <a:gd name="connsiteX612" fmla="*/ 1623089 w 1855614"/>
                  <a:gd name="connsiteY612" fmla="*/ 1602352 h 2399347"/>
                  <a:gd name="connsiteX613" fmla="*/ 1571111 w 1855614"/>
                  <a:gd name="connsiteY613" fmla="*/ 1382886 h 2399347"/>
                  <a:gd name="connsiteX614" fmla="*/ 1551737 w 1855614"/>
                  <a:gd name="connsiteY614" fmla="*/ 1397431 h 2399347"/>
                  <a:gd name="connsiteX615" fmla="*/ 1452763 w 1855614"/>
                  <a:gd name="connsiteY615" fmla="*/ 1448714 h 2399347"/>
                  <a:gd name="connsiteX616" fmla="*/ 1338187 w 1855614"/>
                  <a:gd name="connsiteY616" fmla="*/ 1470869 h 2399347"/>
                  <a:gd name="connsiteX617" fmla="*/ 1337501 w 1855614"/>
                  <a:gd name="connsiteY617" fmla="*/ 1470888 h 2399347"/>
                  <a:gd name="connsiteX618" fmla="*/ 1324661 w 1855614"/>
                  <a:gd name="connsiteY618" fmla="*/ 1470917 h 2399347"/>
                  <a:gd name="connsiteX619" fmla="*/ 1312107 w 1855614"/>
                  <a:gd name="connsiteY619" fmla="*/ 1470955 h 2399347"/>
                  <a:gd name="connsiteX620" fmla="*/ 1290152 w 1855614"/>
                  <a:gd name="connsiteY620" fmla="*/ 1470612 h 2399347"/>
                  <a:gd name="connsiteX621" fmla="*/ 1283303 w 1855614"/>
                  <a:gd name="connsiteY621" fmla="*/ 1467687 h 2399347"/>
                  <a:gd name="connsiteX622" fmla="*/ 1315860 w 1855614"/>
                  <a:gd name="connsiteY622" fmla="*/ 1605886 h 2399347"/>
                  <a:gd name="connsiteX623" fmla="*/ 1407614 w 1855614"/>
                  <a:gd name="connsiteY623" fmla="*/ 2003783 h 2399347"/>
                  <a:gd name="connsiteX624" fmla="*/ 1412415 w 1855614"/>
                  <a:gd name="connsiteY624" fmla="*/ 2030748 h 2399347"/>
                  <a:gd name="connsiteX625" fmla="*/ 1463002 w 1855614"/>
                  <a:gd name="connsiteY625" fmla="*/ 2221687 h 2399347"/>
                  <a:gd name="connsiteX626" fmla="*/ 1616497 w 1855614"/>
                  <a:gd name="connsiteY626" fmla="*/ 2295153 h 2399347"/>
                  <a:gd name="connsiteX627" fmla="*/ 1768002 w 1855614"/>
                  <a:gd name="connsiteY627" fmla="*/ 2222754 h 2399347"/>
                  <a:gd name="connsiteX628" fmla="*/ 1797320 w 1855614"/>
                  <a:gd name="connsiteY628" fmla="*/ 2032710 h 2399347"/>
                  <a:gd name="connsiteX629" fmla="*/ 1791624 w 1855614"/>
                  <a:gd name="connsiteY629" fmla="*/ 1871376 h 2399347"/>
                  <a:gd name="connsiteX630" fmla="*/ 1791634 w 1855614"/>
                  <a:gd name="connsiteY630" fmla="*/ 1861346 h 2399347"/>
                  <a:gd name="connsiteX631" fmla="*/ 1803073 w 1855614"/>
                  <a:gd name="connsiteY631" fmla="*/ 1849916 h 2399347"/>
                  <a:gd name="connsiteX632" fmla="*/ 1814503 w 1855614"/>
                  <a:gd name="connsiteY632" fmla="*/ 1861346 h 2399347"/>
                  <a:gd name="connsiteX633" fmla="*/ 1814475 w 1855614"/>
                  <a:gd name="connsiteY633" fmla="*/ 1871443 h 2399347"/>
                  <a:gd name="connsiteX634" fmla="*/ 1820056 w 1855614"/>
                  <a:gd name="connsiteY634" fmla="*/ 2030310 h 2399347"/>
                  <a:gd name="connsiteX635" fmla="*/ 1788909 w 1855614"/>
                  <a:gd name="connsiteY635" fmla="*/ 2231992 h 2399347"/>
                  <a:gd name="connsiteX636" fmla="*/ 1617193 w 1855614"/>
                  <a:gd name="connsiteY636" fmla="*/ 2317994 h 2399347"/>
                  <a:gd name="connsiteX637" fmla="*/ 1610030 w 1855614"/>
                  <a:gd name="connsiteY637" fmla="*/ 2318108 h 2399347"/>
                  <a:gd name="connsiteX638" fmla="*/ 1443181 w 1855614"/>
                  <a:gd name="connsiteY638" fmla="*/ 2233069 h 2399347"/>
                  <a:gd name="connsiteX639" fmla="*/ 1389907 w 1855614"/>
                  <a:gd name="connsiteY639" fmla="*/ 2034720 h 2399347"/>
                  <a:gd name="connsiteX640" fmla="*/ 1385116 w 1855614"/>
                  <a:gd name="connsiteY640" fmla="*/ 2007879 h 2399347"/>
                  <a:gd name="connsiteX641" fmla="*/ 1293609 w 1855614"/>
                  <a:gd name="connsiteY641" fmla="*/ 1611153 h 2399347"/>
                  <a:gd name="connsiteX642" fmla="*/ 1280055 w 1855614"/>
                  <a:gd name="connsiteY642" fmla="*/ 1553898 h 2399347"/>
                  <a:gd name="connsiteX643" fmla="*/ 1223648 w 1855614"/>
                  <a:gd name="connsiteY643" fmla="*/ 1801367 h 2399347"/>
                  <a:gd name="connsiteX644" fmla="*/ 1142162 w 1855614"/>
                  <a:gd name="connsiteY644" fmla="*/ 2147944 h 2399347"/>
                  <a:gd name="connsiteX645" fmla="*/ 1131208 w 1855614"/>
                  <a:gd name="connsiteY645" fmla="*/ 2156126 h 2399347"/>
                  <a:gd name="connsiteX646" fmla="*/ 1127960 w 1855614"/>
                  <a:gd name="connsiteY646" fmla="*/ 2155649 h 2399347"/>
                  <a:gd name="connsiteX647" fmla="*/ 1120245 w 1855614"/>
                  <a:gd name="connsiteY647" fmla="*/ 2141448 h 2399347"/>
                  <a:gd name="connsiteX648" fmla="*/ 1156250 w 1855614"/>
                  <a:gd name="connsiteY648" fmla="*/ 2001173 h 2399347"/>
                  <a:gd name="connsiteX649" fmla="*/ 1155935 w 1855614"/>
                  <a:gd name="connsiteY649" fmla="*/ 1998458 h 2399347"/>
                  <a:gd name="connsiteX650" fmla="*/ 1178395 w 1855614"/>
                  <a:gd name="connsiteY650" fmla="*/ 1204912 h 2399347"/>
                  <a:gd name="connsiteX651" fmla="*/ 1184043 w 1855614"/>
                  <a:gd name="connsiteY651" fmla="*/ 1194320 h 2399347"/>
                  <a:gd name="connsiteX652" fmla="*/ 1211171 w 1855614"/>
                  <a:gd name="connsiteY652" fmla="*/ 1175337 h 2399347"/>
                  <a:gd name="connsiteX653" fmla="*/ 1207208 w 1855614"/>
                  <a:gd name="connsiteY653" fmla="*/ 1148838 h 2399347"/>
                  <a:gd name="connsiteX654" fmla="*/ 1193835 w 1855614"/>
                  <a:gd name="connsiteY654" fmla="*/ 1132931 h 2399347"/>
                  <a:gd name="connsiteX655" fmla="*/ 1191806 w 1855614"/>
                  <a:gd name="connsiteY655" fmla="*/ 1111595 h 2399347"/>
                  <a:gd name="connsiteX656" fmla="*/ 1173642 w 1855614"/>
                  <a:gd name="connsiteY656" fmla="*/ 1120892 h 2399347"/>
                  <a:gd name="connsiteX657" fmla="*/ 1160755 w 1855614"/>
                  <a:gd name="connsiteY657" fmla="*/ 1122711 h 2399347"/>
                  <a:gd name="connsiteX658" fmla="*/ 1141457 w 1855614"/>
                  <a:gd name="connsiteY658" fmla="*/ 1117825 h 2399347"/>
                  <a:gd name="connsiteX659" fmla="*/ 1127913 w 1855614"/>
                  <a:gd name="connsiteY659" fmla="*/ 1096765 h 2399347"/>
                  <a:gd name="connsiteX660" fmla="*/ 1077240 w 1855614"/>
                  <a:gd name="connsiteY660" fmla="*/ 1119920 h 2399347"/>
                  <a:gd name="connsiteX661" fmla="*/ 1100119 w 1855614"/>
                  <a:gd name="connsiteY661" fmla="*/ 1159830 h 2399347"/>
                  <a:gd name="connsiteX662" fmla="*/ 1118969 w 1855614"/>
                  <a:gd name="connsiteY662" fmla="*/ 1192205 h 2399347"/>
                  <a:gd name="connsiteX663" fmla="*/ 1119150 w 1855614"/>
                  <a:gd name="connsiteY663" fmla="*/ 1200740 h 2399347"/>
                  <a:gd name="connsiteX664" fmla="*/ 919696 w 1855614"/>
                  <a:gd name="connsiteY664" fmla="*/ 2030453 h 2399347"/>
                  <a:gd name="connsiteX665" fmla="*/ 908333 w 1855614"/>
                  <a:gd name="connsiteY665" fmla="*/ 2040806 h 2399347"/>
                  <a:gd name="connsiteX666" fmla="*/ 907237 w 1855614"/>
                  <a:gd name="connsiteY666" fmla="*/ 2040750 h 2399347"/>
                  <a:gd name="connsiteX667" fmla="*/ 899465 w 1855614"/>
                  <a:gd name="connsiteY667" fmla="*/ 2036568 h 2399347"/>
                  <a:gd name="connsiteX668" fmla="*/ 908942 w 1855614"/>
                  <a:gd name="connsiteY668" fmla="*/ 2129456 h 2399347"/>
                  <a:gd name="connsiteX669" fmla="*/ 899208 w 1855614"/>
                  <a:gd name="connsiteY669" fmla="*/ 2142372 h 2399347"/>
                  <a:gd name="connsiteX670" fmla="*/ 897608 w 1855614"/>
                  <a:gd name="connsiteY670" fmla="*/ 2142486 h 2399347"/>
                  <a:gd name="connsiteX671" fmla="*/ 886301 w 1855614"/>
                  <a:gd name="connsiteY671" fmla="*/ 2132638 h 2399347"/>
                  <a:gd name="connsiteX672" fmla="*/ 862051 w 1855614"/>
                  <a:gd name="connsiteY672" fmla="*/ 1519046 h 2399347"/>
                  <a:gd name="connsiteX673" fmla="*/ 860498 w 1855614"/>
                  <a:gd name="connsiteY673" fmla="*/ 1386373 h 2399347"/>
                  <a:gd name="connsiteX674" fmla="*/ 945099 w 1855614"/>
                  <a:gd name="connsiteY674" fmla="*/ 848220 h 2399347"/>
                  <a:gd name="connsiteX675" fmla="*/ 960349 w 1855614"/>
                  <a:gd name="connsiteY675" fmla="*/ 842828 h 2399347"/>
                  <a:gd name="connsiteX676" fmla="*/ 965730 w 1855614"/>
                  <a:gd name="connsiteY676" fmla="*/ 858078 h 2399347"/>
                  <a:gd name="connsiteX677" fmla="*/ 935241 w 1855614"/>
                  <a:gd name="connsiteY677" fmla="*/ 960681 h 2399347"/>
                  <a:gd name="connsiteX678" fmla="*/ 946480 w 1855614"/>
                  <a:gd name="connsiteY678" fmla="*/ 971111 h 2399347"/>
                  <a:gd name="connsiteX679" fmla="*/ 997477 w 1855614"/>
                  <a:gd name="connsiteY679" fmla="*/ 1134789 h 2399347"/>
                  <a:gd name="connsiteX680" fmla="*/ 1126350 w 1855614"/>
                  <a:gd name="connsiteY680" fmla="*/ 1072457 h 2399347"/>
                  <a:gd name="connsiteX681" fmla="*/ 1109472 w 1855614"/>
                  <a:gd name="connsiteY681" fmla="*/ 1056226 h 2399347"/>
                  <a:gd name="connsiteX682" fmla="*/ 968064 w 1855614"/>
                  <a:gd name="connsiteY682" fmla="*/ 874023 h 2399347"/>
                  <a:gd name="connsiteX683" fmla="*/ 968864 w 1855614"/>
                  <a:gd name="connsiteY683" fmla="*/ 850286 h 2399347"/>
                  <a:gd name="connsiteX684" fmla="*/ 969740 w 1855614"/>
                  <a:gd name="connsiteY684" fmla="*/ 823321 h 2399347"/>
                  <a:gd name="connsiteX685" fmla="*/ 969293 w 1855614"/>
                  <a:gd name="connsiteY685" fmla="*/ 823626 h 2399347"/>
                  <a:gd name="connsiteX686" fmla="*/ 881606 w 1855614"/>
                  <a:gd name="connsiteY686" fmla="*/ 877804 h 2399347"/>
                  <a:gd name="connsiteX687" fmla="*/ 874081 w 1855614"/>
                  <a:gd name="connsiteY687" fmla="*/ 880633 h 2399347"/>
                  <a:gd name="connsiteX688" fmla="*/ 865480 w 1855614"/>
                  <a:gd name="connsiteY688" fmla="*/ 876728 h 2399347"/>
                  <a:gd name="connsiteX689" fmla="*/ 866547 w 1855614"/>
                  <a:gd name="connsiteY689" fmla="*/ 860602 h 2399347"/>
                  <a:gd name="connsiteX690" fmla="*/ 960806 w 1855614"/>
                  <a:gd name="connsiteY690" fmla="*/ 802395 h 2399347"/>
                  <a:gd name="connsiteX691" fmla="*/ 967340 w 1855614"/>
                  <a:gd name="connsiteY691" fmla="*/ 802023 h 2399347"/>
                  <a:gd name="connsiteX692" fmla="*/ 955748 w 1855614"/>
                  <a:gd name="connsiteY692" fmla="*/ 781430 h 2399347"/>
                  <a:gd name="connsiteX693" fmla="*/ 918344 w 1855614"/>
                  <a:gd name="connsiteY693" fmla="*/ 609599 h 2399347"/>
                  <a:gd name="connsiteX694" fmla="*/ 917820 w 1855614"/>
                  <a:gd name="connsiteY694" fmla="*/ 609494 h 2399347"/>
                  <a:gd name="connsiteX695" fmla="*/ 892845 w 1855614"/>
                  <a:gd name="connsiteY695" fmla="*/ 555164 h 2399347"/>
                  <a:gd name="connsiteX696" fmla="*/ 885558 w 1855614"/>
                  <a:gd name="connsiteY696" fmla="*/ 518617 h 2399347"/>
                  <a:gd name="connsiteX697" fmla="*/ 877377 w 1855614"/>
                  <a:gd name="connsiteY697" fmla="*/ 422424 h 2399347"/>
                  <a:gd name="connsiteX698" fmla="*/ 883044 w 1855614"/>
                  <a:gd name="connsiteY698" fmla="*/ 413613 h 2399347"/>
                  <a:gd name="connsiteX699" fmla="*/ 876605 w 1855614"/>
                  <a:gd name="connsiteY699" fmla="*/ 403488 h 2399347"/>
                  <a:gd name="connsiteX700" fmla="*/ 866185 w 1855614"/>
                  <a:gd name="connsiteY700" fmla="*/ 298017 h 2399347"/>
                  <a:gd name="connsiteX701" fmla="*/ 890073 w 1855614"/>
                  <a:gd name="connsiteY701" fmla="*/ 216360 h 2399347"/>
                  <a:gd name="connsiteX702" fmla="*/ 893655 w 1855614"/>
                  <a:gd name="connsiteY702" fmla="*/ 208625 h 2399347"/>
                  <a:gd name="connsiteX703" fmla="*/ 908809 w 1855614"/>
                  <a:gd name="connsiteY703" fmla="*/ 202996 h 2399347"/>
                  <a:gd name="connsiteX704" fmla="*/ 914429 w 1855614"/>
                  <a:gd name="connsiteY704" fmla="*/ 218150 h 2399347"/>
                  <a:gd name="connsiteX705" fmla="*/ 910800 w 1855614"/>
                  <a:gd name="connsiteY705" fmla="*/ 225999 h 2399347"/>
                  <a:gd name="connsiteX706" fmla="*/ 888911 w 1855614"/>
                  <a:gd name="connsiteY706" fmla="*/ 300551 h 2399347"/>
                  <a:gd name="connsiteX707" fmla="*/ 894560 w 1855614"/>
                  <a:gd name="connsiteY707" fmla="*/ 389343 h 2399347"/>
                  <a:gd name="connsiteX708" fmla="*/ 915658 w 1855614"/>
                  <a:gd name="connsiteY708" fmla="*/ 428910 h 2399347"/>
                  <a:gd name="connsiteX709" fmla="*/ 933945 w 1855614"/>
                  <a:gd name="connsiteY709" fmla="*/ 384333 h 2399347"/>
                  <a:gd name="connsiteX710" fmla="*/ 938156 w 1855614"/>
                  <a:gd name="connsiteY710" fmla="*/ 380618 h 2399347"/>
                  <a:gd name="connsiteX711" fmla="*/ 1008726 w 1855614"/>
                  <a:gd name="connsiteY711" fmla="*/ 239029 h 2399347"/>
                  <a:gd name="connsiteX712" fmla="*/ 1018118 w 1855614"/>
                  <a:gd name="connsiteY712" fmla="*/ 225875 h 2399347"/>
                  <a:gd name="connsiteX713" fmla="*/ 1031272 w 1855614"/>
                  <a:gd name="connsiteY713" fmla="*/ 235267 h 2399347"/>
                  <a:gd name="connsiteX714" fmla="*/ 951367 w 1855614"/>
                  <a:gd name="connsiteY714" fmla="*/ 399411 h 2399347"/>
                  <a:gd name="connsiteX715" fmla="*/ 936593 w 1855614"/>
                  <a:gd name="connsiteY715" fmla="*/ 493404 h 2399347"/>
                  <a:gd name="connsiteX716" fmla="*/ 926649 w 1855614"/>
                  <a:gd name="connsiteY716" fmla="*/ 505234 h 2399347"/>
                  <a:gd name="connsiteX717" fmla="*/ 925173 w 1855614"/>
                  <a:gd name="connsiteY717" fmla="*/ 505329 h 2399347"/>
                  <a:gd name="connsiteX718" fmla="*/ 914010 w 1855614"/>
                  <a:gd name="connsiteY718" fmla="*/ 496318 h 2399347"/>
                  <a:gd name="connsiteX719" fmla="*/ 899151 w 1855614"/>
                  <a:gd name="connsiteY719" fmla="*/ 449303 h 2399347"/>
                  <a:gd name="connsiteX720" fmla="*/ 907542 w 1855614"/>
                  <a:gd name="connsiteY720" fmla="*/ 512330 h 2399347"/>
                  <a:gd name="connsiteX721" fmla="*/ 915438 w 1855614"/>
                  <a:gd name="connsiteY721" fmla="*/ 551640 h 2399347"/>
                  <a:gd name="connsiteX722" fmla="*/ 916572 w 1855614"/>
                  <a:gd name="connsiteY722" fmla="*/ 558793 h 2399347"/>
                  <a:gd name="connsiteX723" fmla="*/ 916705 w 1855614"/>
                  <a:gd name="connsiteY723" fmla="*/ 554050 h 2399347"/>
                  <a:gd name="connsiteX724" fmla="*/ 928621 w 1855614"/>
                  <a:gd name="connsiteY724" fmla="*/ 543115 h 2399347"/>
                  <a:gd name="connsiteX725" fmla="*/ 939537 w 1855614"/>
                  <a:gd name="connsiteY725" fmla="*/ 555031 h 2399347"/>
                  <a:gd name="connsiteX726" fmla="*/ 976484 w 1855614"/>
                  <a:gd name="connsiteY726" fmla="*/ 771810 h 2399347"/>
                  <a:gd name="connsiteX727" fmla="*/ 1089594 w 1855614"/>
                  <a:gd name="connsiteY727" fmla="*/ 874575 h 2399347"/>
                  <a:gd name="connsiteX728" fmla="*/ 1094394 w 1855614"/>
                  <a:gd name="connsiteY728" fmla="*/ 878823 h 2399347"/>
                  <a:gd name="connsiteX729" fmla="*/ 1142629 w 1855614"/>
                  <a:gd name="connsiteY729" fmla="*/ 850839 h 2399347"/>
                  <a:gd name="connsiteX730" fmla="*/ 1184291 w 1855614"/>
                  <a:gd name="connsiteY730" fmla="*/ 837256 h 2399347"/>
                  <a:gd name="connsiteX731" fmla="*/ 1210923 w 1855614"/>
                  <a:gd name="connsiteY731" fmla="*/ 835904 h 2399347"/>
                  <a:gd name="connsiteX732" fmla="*/ 1243651 w 1855614"/>
                  <a:gd name="connsiteY732" fmla="*/ 834218 h 2399347"/>
                  <a:gd name="connsiteX733" fmla="*/ 1292695 w 1855614"/>
                  <a:gd name="connsiteY733" fmla="*/ 849020 h 2399347"/>
                  <a:gd name="connsiteX734" fmla="*/ 1295219 w 1855614"/>
                  <a:gd name="connsiteY734" fmla="*/ 845962 h 2399347"/>
                  <a:gd name="connsiteX735" fmla="*/ 1333691 w 1855614"/>
                  <a:gd name="connsiteY735" fmla="*/ 805652 h 2399347"/>
                  <a:gd name="connsiteX736" fmla="*/ 1399499 w 1855614"/>
                  <a:gd name="connsiteY736" fmla="*/ 653824 h 2399347"/>
                  <a:gd name="connsiteX737" fmla="*/ 1400309 w 1855614"/>
                  <a:gd name="connsiteY737" fmla="*/ 650614 h 2399347"/>
                  <a:gd name="connsiteX738" fmla="*/ 1408319 w 1855614"/>
                  <a:gd name="connsiteY738" fmla="*/ 620543 h 2399347"/>
                  <a:gd name="connsiteX739" fmla="*/ 1418225 w 1855614"/>
                  <a:gd name="connsiteY739" fmla="*/ 581100 h 2399347"/>
                  <a:gd name="connsiteX740" fmla="*/ 1431255 w 1855614"/>
                  <a:gd name="connsiteY740" fmla="*/ 571518 h 2399347"/>
                  <a:gd name="connsiteX741" fmla="*/ 1440828 w 1855614"/>
                  <a:gd name="connsiteY741" fmla="*/ 584539 h 2399347"/>
                  <a:gd name="connsiteX742" fmla="*/ 1440685 w 1855614"/>
                  <a:gd name="connsiteY742" fmla="*/ 585368 h 2399347"/>
                  <a:gd name="connsiteX743" fmla="*/ 1475489 w 1855614"/>
                  <a:gd name="connsiteY743" fmla="*/ 486536 h 2399347"/>
                  <a:gd name="connsiteX744" fmla="*/ 1486967 w 1855614"/>
                  <a:gd name="connsiteY744" fmla="*/ 452313 h 2399347"/>
                  <a:gd name="connsiteX745" fmla="*/ 1498721 w 1855614"/>
                  <a:gd name="connsiteY745" fmla="*/ 405250 h 2399347"/>
                  <a:gd name="connsiteX746" fmla="*/ 1498388 w 1855614"/>
                  <a:gd name="connsiteY746" fmla="*/ 403793 h 2399347"/>
                  <a:gd name="connsiteX747" fmla="*/ 1490415 w 1855614"/>
                  <a:gd name="connsiteY747" fmla="*/ 405764 h 2399347"/>
                  <a:gd name="connsiteX748" fmla="*/ 1474842 w 1855614"/>
                  <a:gd name="connsiteY748" fmla="*/ 418547 h 2399347"/>
                  <a:gd name="connsiteX749" fmla="*/ 1448296 w 1855614"/>
                  <a:gd name="connsiteY749" fmla="*/ 493175 h 2399347"/>
                  <a:gd name="connsiteX750" fmla="*/ 1438894 w 1855614"/>
                  <a:gd name="connsiteY750" fmla="*/ 501967 h 2399347"/>
                  <a:gd name="connsiteX751" fmla="*/ 1440856 w 1855614"/>
                  <a:gd name="connsiteY751" fmla="*/ 516702 h 2399347"/>
                  <a:gd name="connsiteX752" fmla="*/ 1427998 w 1855614"/>
                  <a:gd name="connsiteY752" fmla="*/ 535752 h 2399347"/>
                  <a:gd name="connsiteX753" fmla="*/ 1418520 w 1855614"/>
                  <a:gd name="connsiteY753" fmla="*/ 540781 h 2399347"/>
                  <a:gd name="connsiteX754" fmla="*/ 1415272 w 1855614"/>
                  <a:gd name="connsiteY754" fmla="*/ 540314 h 2399347"/>
                  <a:gd name="connsiteX755" fmla="*/ 1407090 w 1855614"/>
                  <a:gd name="connsiteY755" fmla="*/ 529542 h 2399347"/>
                  <a:gd name="connsiteX756" fmla="*/ 1382287 w 1855614"/>
                  <a:gd name="connsiteY756" fmla="*/ 440816 h 2399347"/>
                  <a:gd name="connsiteX757" fmla="*/ 1377391 w 1855614"/>
                  <a:gd name="connsiteY757" fmla="*/ 429624 h 2399347"/>
                  <a:gd name="connsiteX758" fmla="*/ 1379163 w 1855614"/>
                  <a:gd name="connsiteY758" fmla="*/ 392334 h 2399347"/>
                  <a:gd name="connsiteX759" fmla="*/ 1379106 w 1855614"/>
                  <a:gd name="connsiteY759" fmla="*/ 375446 h 2399347"/>
                  <a:gd name="connsiteX760" fmla="*/ 1373858 w 1855614"/>
                  <a:gd name="connsiteY760" fmla="*/ 375598 h 2399347"/>
                  <a:gd name="connsiteX761" fmla="*/ 1218029 w 1855614"/>
                  <a:gd name="connsiteY761" fmla="*/ 349634 h 2399347"/>
                  <a:gd name="connsiteX762" fmla="*/ 1211218 w 1855614"/>
                  <a:gd name="connsiteY762" fmla="*/ 342376 h 2399347"/>
                  <a:gd name="connsiteX763" fmla="*/ 1155849 w 1855614"/>
                  <a:gd name="connsiteY763" fmla="*/ 346109 h 2399347"/>
                  <a:gd name="connsiteX764" fmla="*/ 1081840 w 1855614"/>
                  <a:gd name="connsiteY764" fmla="*/ 336603 h 2399347"/>
                  <a:gd name="connsiteX765" fmla="*/ 1074896 w 1855614"/>
                  <a:gd name="connsiteY765" fmla="*/ 322011 h 2399347"/>
                  <a:gd name="connsiteX766" fmla="*/ 1089489 w 1855614"/>
                  <a:gd name="connsiteY766" fmla="*/ 315058 h 2399347"/>
                  <a:gd name="connsiteX767" fmla="*/ 1277169 w 1855614"/>
                  <a:gd name="connsiteY767" fmla="*/ 302161 h 2399347"/>
                  <a:gd name="connsiteX768" fmla="*/ 1292228 w 1855614"/>
                  <a:gd name="connsiteY768" fmla="*/ 308028 h 2399347"/>
                  <a:gd name="connsiteX769" fmla="*/ 1286351 w 1855614"/>
                  <a:gd name="connsiteY769" fmla="*/ 323087 h 2399347"/>
                  <a:gd name="connsiteX770" fmla="*/ 1249356 w 1855614"/>
                  <a:gd name="connsiteY770" fmla="*/ 335213 h 2399347"/>
                  <a:gd name="connsiteX771" fmla="*/ 1414834 w 1855614"/>
                  <a:gd name="connsiteY771" fmla="*/ 347347 h 2399347"/>
                  <a:gd name="connsiteX772" fmla="*/ 1429750 w 1855614"/>
                  <a:gd name="connsiteY772" fmla="*/ 353586 h 2399347"/>
                  <a:gd name="connsiteX773" fmla="*/ 1423511 w 1855614"/>
                  <a:gd name="connsiteY773" fmla="*/ 368493 h 2399347"/>
                  <a:gd name="connsiteX774" fmla="*/ 1402147 w 1855614"/>
                  <a:gd name="connsiteY774" fmla="*/ 373817 h 2399347"/>
                  <a:gd name="connsiteX775" fmla="*/ 1402185 w 1855614"/>
                  <a:gd name="connsiteY775" fmla="*/ 374675 h 2399347"/>
                  <a:gd name="connsiteX776" fmla="*/ 1401956 w 1855614"/>
                  <a:gd name="connsiteY776" fmla="*/ 390600 h 2399347"/>
                  <a:gd name="connsiteX777" fmla="*/ 1400899 w 1855614"/>
                  <a:gd name="connsiteY777" fmla="*/ 426662 h 2399347"/>
                  <a:gd name="connsiteX778" fmla="*/ 1426026 w 1855614"/>
                  <a:gd name="connsiteY778" fmla="*/ 488032 h 2399347"/>
                  <a:gd name="connsiteX779" fmla="*/ 1453753 w 1855614"/>
                  <a:gd name="connsiteY779" fmla="*/ 409717 h 2399347"/>
                  <a:gd name="connsiteX780" fmla="*/ 1482262 w 1855614"/>
                  <a:gd name="connsiteY780" fmla="*/ 384571 h 2399347"/>
                  <a:gd name="connsiteX781" fmla="*/ 1483338 w 1855614"/>
                  <a:gd name="connsiteY781" fmla="*/ 379961 h 2399347"/>
                  <a:gd name="connsiteX782" fmla="*/ 1494854 w 1855614"/>
                  <a:gd name="connsiteY782" fmla="*/ 261327 h 2399347"/>
                  <a:gd name="connsiteX783" fmla="*/ 1454887 w 1855614"/>
                  <a:gd name="connsiteY783" fmla="*/ 192899 h 2399347"/>
                  <a:gd name="connsiteX784" fmla="*/ 1453430 w 1855614"/>
                  <a:gd name="connsiteY784" fmla="*/ 176793 h 2399347"/>
                  <a:gd name="connsiteX785" fmla="*/ 1469527 w 1855614"/>
                  <a:gd name="connsiteY785" fmla="*/ 175335 h 2399347"/>
                  <a:gd name="connsiteX786" fmla="*/ 1030005 w 1855614"/>
                  <a:gd name="connsiteY786" fmla="*/ 114262 h 2399347"/>
                  <a:gd name="connsiteX787" fmla="*/ 1038711 w 1855614"/>
                  <a:gd name="connsiteY787" fmla="*/ 127883 h 2399347"/>
                  <a:gd name="connsiteX788" fmla="*/ 1036796 w 1855614"/>
                  <a:gd name="connsiteY788" fmla="*/ 136360 h 2399347"/>
                  <a:gd name="connsiteX789" fmla="*/ 1033948 w 1855614"/>
                  <a:gd name="connsiteY789" fmla="*/ 190795 h 2399347"/>
                  <a:gd name="connsiteX790" fmla="*/ 1026728 w 1855614"/>
                  <a:gd name="connsiteY790" fmla="*/ 205254 h 2399347"/>
                  <a:gd name="connsiteX791" fmla="*/ 1023109 w 1855614"/>
                  <a:gd name="connsiteY791" fmla="*/ 205845 h 2399347"/>
                  <a:gd name="connsiteX792" fmla="*/ 1012269 w 1855614"/>
                  <a:gd name="connsiteY792" fmla="*/ 198034 h 2399347"/>
                  <a:gd name="connsiteX793" fmla="*/ 1014517 w 1855614"/>
                  <a:gd name="connsiteY793" fmla="*/ 131264 h 2399347"/>
                  <a:gd name="connsiteX794" fmla="*/ 1016384 w 1855614"/>
                  <a:gd name="connsiteY794" fmla="*/ 122968 h 2399347"/>
                  <a:gd name="connsiteX795" fmla="*/ 1030005 w 1855614"/>
                  <a:gd name="connsiteY795" fmla="*/ 114262 h 2399347"/>
                  <a:gd name="connsiteX796" fmla="*/ 994410 w 1855614"/>
                  <a:gd name="connsiteY796" fmla="*/ 94764 h 2399347"/>
                  <a:gd name="connsiteX797" fmla="*/ 1002601 w 1855614"/>
                  <a:gd name="connsiteY797" fmla="*/ 108699 h 2399347"/>
                  <a:gd name="connsiteX798" fmla="*/ 988657 w 1855614"/>
                  <a:gd name="connsiteY798" fmla="*/ 116881 h 2399347"/>
                  <a:gd name="connsiteX799" fmla="*/ 926201 w 1855614"/>
                  <a:gd name="connsiteY799" fmla="*/ 185471 h 2399347"/>
                  <a:gd name="connsiteX800" fmla="*/ 915286 w 1855614"/>
                  <a:gd name="connsiteY800" fmla="*/ 193520 h 2399347"/>
                  <a:gd name="connsiteX801" fmla="*/ 911895 w 1855614"/>
                  <a:gd name="connsiteY801" fmla="*/ 193015 h 2399347"/>
                  <a:gd name="connsiteX802" fmla="*/ 904361 w 1855614"/>
                  <a:gd name="connsiteY802" fmla="*/ 178718 h 2399347"/>
                  <a:gd name="connsiteX803" fmla="*/ 994410 w 1855614"/>
                  <a:gd name="connsiteY803" fmla="*/ 94764 h 2399347"/>
                  <a:gd name="connsiteX804" fmla="*/ 1185021 w 1855614"/>
                  <a:gd name="connsiteY804" fmla="*/ 0 h 2399347"/>
                  <a:gd name="connsiteX805" fmla="*/ 1361484 w 1855614"/>
                  <a:gd name="connsiteY805" fmla="*/ 42843 h 2399347"/>
                  <a:gd name="connsiteX806" fmla="*/ 1475556 w 1855614"/>
                  <a:gd name="connsiteY806" fmla="*/ 148770 h 2399347"/>
                  <a:gd name="connsiteX807" fmla="*/ 1470031 w 1855614"/>
                  <a:gd name="connsiteY807" fmla="*/ 163972 h 2399347"/>
                  <a:gd name="connsiteX808" fmla="*/ 1465212 w 1855614"/>
                  <a:gd name="connsiteY808" fmla="*/ 165039 h 2399347"/>
                  <a:gd name="connsiteX809" fmla="*/ 1454849 w 1855614"/>
                  <a:gd name="connsiteY809" fmla="*/ 158448 h 2399347"/>
                  <a:gd name="connsiteX810" fmla="*/ 1350445 w 1855614"/>
                  <a:gd name="connsiteY810" fmla="*/ 62865 h 2399347"/>
                  <a:gd name="connsiteX811" fmla="*/ 1146029 w 1855614"/>
                  <a:gd name="connsiteY811" fmla="*/ 24879 h 2399347"/>
                  <a:gd name="connsiteX812" fmla="*/ 1032434 w 1855614"/>
                  <a:gd name="connsiteY812" fmla="*/ 82400 h 2399347"/>
                  <a:gd name="connsiteX813" fmla="*/ 1018975 w 1855614"/>
                  <a:gd name="connsiteY813" fmla="*/ 91354 h 2399347"/>
                  <a:gd name="connsiteX814" fmla="*/ 1010031 w 1855614"/>
                  <a:gd name="connsiteY814" fmla="*/ 77885 h 2399347"/>
                  <a:gd name="connsiteX815" fmla="*/ 1143676 w 1855614"/>
                  <a:gd name="connsiteY815" fmla="*/ 2152 h 2399347"/>
                  <a:gd name="connsiteX816" fmla="*/ 1185021 w 1855614"/>
                  <a:gd name="connsiteY816" fmla="*/ 0 h 23993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  <a:cxn ang="0">
                    <a:pos x="connsiteX470" y="connsiteY470"/>
                  </a:cxn>
                  <a:cxn ang="0">
                    <a:pos x="connsiteX471" y="connsiteY471"/>
                  </a:cxn>
                  <a:cxn ang="0">
                    <a:pos x="connsiteX472" y="connsiteY472"/>
                  </a:cxn>
                  <a:cxn ang="0">
                    <a:pos x="connsiteX473" y="connsiteY473"/>
                  </a:cxn>
                  <a:cxn ang="0">
                    <a:pos x="connsiteX474" y="connsiteY474"/>
                  </a:cxn>
                  <a:cxn ang="0">
                    <a:pos x="connsiteX475" y="connsiteY475"/>
                  </a:cxn>
                  <a:cxn ang="0">
                    <a:pos x="connsiteX476" y="connsiteY476"/>
                  </a:cxn>
                  <a:cxn ang="0">
                    <a:pos x="connsiteX477" y="connsiteY477"/>
                  </a:cxn>
                  <a:cxn ang="0">
                    <a:pos x="connsiteX478" y="connsiteY478"/>
                  </a:cxn>
                  <a:cxn ang="0">
                    <a:pos x="connsiteX479" y="connsiteY479"/>
                  </a:cxn>
                  <a:cxn ang="0">
                    <a:pos x="connsiteX480" y="connsiteY480"/>
                  </a:cxn>
                  <a:cxn ang="0">
                    <a:pos x="connsiteX481" y="connsiteY481"/>
                  </a:cxn>
                  <a:cxn ang="0">
                    <a:pos x="connsiteX482" y="connsiteY482"/>
                  </a:cxn>
                  <a:cxn ang="0">
                    <a:pos x="connsiteX483" y="connsiteY483"/>
                  </a:cxn>
                  <a:cxn ang="0">
                    <a:pos x="connsiteX484" y="connsiteY484"/>
                  </a:cxn>
                  <a:cxn ang="0">
                    <a:pos x="connsiteX485" y="connsiteY485"/>
                  </a:cxn>
                  <a:cxn ang="0">
                    <a:pos x="connsiteX486" y="connsiteY486"/>
                  </a:cxn>
                  <a:cxn ang="0">
                    <a:pos x="connsiteX487" y="connsiteY487"/>
                  </a:cxn>
                  <a:cxn ang="0">
                    <a:pos x="connsiteX488" y="connsiteY488"/>
                  </a:cxn>
                  <a:cxn ang="0">
                    <a:pos x="connsiteX489" y="connsiteY489"/>
                  </a:cxn>
                  <a:cxn ang="0">
                    <a:pos x="connsiteX490" y="connsiteY490"/>
                  </a:cxn>
                  <a:cxn ang="0">
                    <a:pos x="connsiteX491" y="connsiteY491"/>
                  </a:cxn>
                  <a:cxn ang="0">
                    <a:pos x="connsiteX492" y="connsiteY492"/>
                  </a:cxn>
                  <a:cxn ang="0">
                    <a:pos x="connsiteX493" y="connsiteY493"/>
                  </a:cxn>
                  <a:cxn ang="0">
                    <a:pos x="connsiteX494" y="connsiteY494"/>
                  </a:cxn>
                  <a:cxn ang="0">
                    <a:pos x="connsiteX495" y="connsiteY495"/>
                  </a:cxn>
                  <a:cxn ang="0">
                    <a:pos x="connsiteX496" y="connsiteY496"/>
                  </a:cxn>
                  <a:cxn ang="0">
                    <a:pos x="connsiteX497" y="connsiteY497"/>
                  </a:cxn>
                  <a:cxn ang="0">
                    <a:pos x="connsiteX498" y="connsiteY498"/>
                  </a:cxn>
                  <a:cxn ang="0">
                    <a:pos x="connsiteX499" y="connsiteY499"/>
                  </a:cxn>
                  <a:cxn ang="0">
                    <a:pos x="connsiteX500" y="connsiteY500"/>
                  </a:cxn>
                  <a:cxn ang="0">
                    <a:pos x="connsiteX501" y="connsiteY501"/>
                  </a:cxn>
                  <a:cxn ang="0">
                    <a:pos x="connsiteX502" y="connsiteY502"/>
                  </a:cxn>
                  <a:cxn ang="0">
                    <a:pos x="connsiteX503" y="connsiteY503"/>
                  </a:cxn>
                  <a:cxn ang="0">
                    <a:pos x="connsiteX504" y="connsiteY504"/>
                  </a:cxn>
                  <a:cxn ang="0">
                    <a:pos x="connsiteX505" y="connsiteY505"/>
                  </a:cxn>
                  <a:cxn ang="0">
                    <a:pos x="connsiteX506" y="connsiteY506"/>
                  </a:cxn>
                  <a:cxn ang="0">
                    <a:pos x="connsiteX507" y="connsiteY507"/>
                  </a:cxn>
                  <a:cxn ang="0">
                    <a:pos x="connsiteX508" y="connsiteY508"/>
                  </a:cxn>
                  <a:cxn ang="0">
                    <a:pos x="connsiteX509" y="connsiteY509"/>
                  </a:cxn>
                  <a:cxn ang="0">
                    <a:pos x="connsiteX510" y="connsiteY510"/>
                  </a:cxn>
                  <a:cxn ang="0">
                    <a:pos x="connsiteX511" y="connsiteY511"/>
                  </a:cxn>
                  <a:cxn ang="0">
                    <a:pos x="connsiteX512" y="connsiteY512"/>
                  </a:cxn>
                  <a:cxn ang="0">
                    <a:pos x="connsiteX513" y="connsiteY513"/>
                  </a:cxn>
                  <a:cxn ang="0">
                    <a:pos x="connsiteX514" y="connsiteY514"/>
                  </a:cxn>
                  <a:cxn ang="0">
                    <a:pos x="connsiteX515" y="connsiteY515"/>
                  </a:cxn>
                  <a:cxn ang="0">
                    <a:pos x="connsiteX516" y="connsiteY516"/>
                  </a:cxn>
                  <a:cxn ang="0">
                    <a:pos x="connsiteX517" y="connsiteY517"/>
                  </a:cxn>
                  <a:cxn ang="0">
                    <a:pos x="connsiteX518" y="connsiteY518"/>
                  </a:cxn>
                  <a:cxn ang="0">
                    <a:pos x="connsiteX519" y="connsiteY519"/>
                  </a:cxn>
                  <a:cxn ang="0">
                    <a:pos x="connsiteX520" y="connsiteY520"/>
                  </a:cxn>
                  <a:cxn ang="0">
                    <a:pos x="connsiteX521" y="connsiteY521"/>
                  </a:cxn>
                  <a:cxn ang="0">
                    <a:pos x="connsiteX522" y="connsiteY522"/>
                  </a:cxn>
                  <a:cxn ang="0">
                    <a:pos x="connsiteX523" y="connsiteY523"/>
                  </a:cxn>
                  <a:cxn ang="0">
                    <a:pos x="connsiteX524" y="connsiteY524"/>
                  </a:cxn>
                  <a:cxn ang="0">
                    <a:pos x="connsiteX525" y="connsiteY525"/>
                  </a:cxn>
                  <a:cxn ang="0">
                    <a:pos x="connsiteX526" y="connsiteY526"/>
                  </a:cxn>
                  <a:cxn ang="0">
                    <a:pos x="connsiteX527" y="connsiteY527"/>
                  </a:cxn>
                  <a:cxn ang="0">
                    <a:pos x="connsiteX528" y="connsiteY528"/>
                  </a:cxn>
                  <a:cxn ang="0">
                    <a:pos x="connsiteX529" y="connsiteY529"/>
                  </a:cxn>
                  <a:cxn ang="0">
                    <a:pos x="connsiteX530" y="connsiteY530"/>
                  </a:cxn>
                  <a:cxn ang="0">
                    <a:pos x="connsiteX531" y="connsiteY531"/>
                  </a:cxn>
                  <a:cxn ang="0">
                    <a:pos x="connsiteX532" y="connsiteY532"/>
                  </a:cxn>
                  <a:cxn ang="0">
                    <a:pos x="connsiteX533" y="connsiteY533"/>
                  </a:cxn>
                  <a:cxn ang="0">
                    <a:pos x="connsiteX534" y="connsiteY534"/>
                  </a:cxn>
                  <a:cxn ang="0">
                    <a:pos x="connsiteX535" y="connsiteY535"/>
                  </a:cxn>
                  <a:cxn ang="0">
                    <a:pos x="connsiteX536" y="connsiteY536"/>
                  </a:cxn>
                  <a:cxn ang="0">
                    <a:pos x="connsiteX537" y="connsiteY537"/>
                  </a:cxn>
                  <a:cxn ang="0">
                    <a:pos x="connsiteX538" y="connsiteY538"/>
                  </a:cxn>
                  <a:cxn ang="0">
                    <a:pos x="connsiteX539" y="connsiteY539"/>
                  </a:cxn>
                  <a:cxn ang="0">
                    <a:pos x="connsiteX540" y="connsiteY540"/>
                  </a:cxn>
                  <a:cxn ang="0">
                    <a:pos x="connsiteX541" y="connsiteY541"/>
                  </a:cxn>
                  <a:cxn ang="0">
                    <a:pos x="connsiteX542" y="connsiteY542"/>
                  </a:cxn>
                  <a:cxn ang="0">
                    <a:pos x="connsiteX543" y="connsiteY543"/>
                  </a:cxn>
                  <a:cxn ang="0">
                    <a:pos x="connsiteX544" y="connsiteY544"/>
                  </a:cxn>
                  <a:cxn ang="0">
                    <a:pos x="connsiteX545" y="connsiteY545"/>
                  </a:cxn>
                  <a:cxn ang="0">
                    <a:pos x="connsiteX546" y="connsiteY546"/>
                  </a:cxn>
                  <a:cxn ang="0">
                    <a:pos x="connsiteX547" y="connsiteY547"/>
                  </a:cxn>
                  <a:cxn ang="0">
                    <a:pos x="connsiteX548" y="connsiteY548"/>
                  </a:cxn>
                  <a:cxn ang="0">
                    <a:pos x="connsiteX549" y="connsiteY549"/>
                  </a:cxn>
                  <a:cxn ang="0">
                    <a:pos x="connsiteX550" y="connsiteY550"/>
                  </a:cxn>
                  <a:cxn ang="0">
                    <a:pos x="connsiteX551" y="connsiteY551"/>
                  </a:cxn>
                  <a:cxn ang="0">
                    <a:pos x="connsiteX552" y="connsiteY552"/>
                  </a:cxn>
                  <a:cxn ang="0">
                    <a:pos x="connsiteX553" y="connsiteY553"/>
                  </a:cxn>
                  <a:cxn ang="0">
                    <a:pos x="connsiteX554" y="connsiteY554"/>
                  </a:cxn>
                  <a:cxn ang="0">
                    <a:pos x="connsiteX555" y="connsiteY555"/>
                  </a:cxn>
                  <a:cxn ang="0">
                    <a:pos x="connsiteX556" y="connsiteY556"/>
                  </a:cxn>
                  <a:cxn ang="0">
                    <a:pos x="connsiteX557" y="connsiteY557"/>
                  </a:cxn>
                  <a:cxn ang="0">
                    <a:pos x="connsiteX558" y="connsiteY558"/>
                  </a:cxn>
                  <a:cxn ang="0">
                    <a:pos x="connsiteX559" y="connsiteY559"/>
                  </a:cxn>
                  <a:cxn ang="0">
                    <a:pos x="connsiteX560" y="connsiteY560"/>
                  </a:cxn>
                  <a:cxn ang="0">
                    <a:pos x="connsiteX561" y="connsiteY561"/>
                  </a:cxn>
                  <a:cxn ang="0">
                    <a:pos x="connsiteX562" y="connsiteY562"/>
                  </a:cxn>
                  <a:cxn ang="0">
                    <a:pos x="connsiteX563" y="connsiteY563"/>
                  </a:cxn>
                  <a:cxn ang="0">
                    <a:pos x="connsiteX564" y="connsiteY564"/>
                  </a:cxn>
                  <a:cxn ang="0">
                    <a:pos x="connsiteX565" y="connsiteY565"/>
                  </a:cxn>
                  <a:cxn ang="0">
                    <a:pos x="connsiteX566" y="connsiteY566"/>
                  </a:cxn>
                  <a:cxn ang="0">
                    <a:pos x="connsiteX567" y="connsiteY567"/>
                  </a:cxn>
                  <a:cxn ang="0">
                    <a:pos x="connsiteX568" y="connsiteY568"/>
                  </a:cxn>
                  <a:cxn ang="0">
                    <a:pos x="connsiteX569" y="connsiteY569"/>
                  </a:cxn>
                  <a:cxn ang="0">
                    <a:pos x="connsiteX570" y="connsiteY570"/>
                  </a:cxn>
                  <a:cxn ang="0">
                    <a:pos x="connsiteX571" y="connsiteY571"/>
                  </a:cxn>
                  <a:cxn ang="0">
                    <a:pos x="connsiteX572" y="connsiteY572"/>
                  </a:cxn>
                  <a:cxn ang="0">
                    <a:pos x="connsiteX573" y="connsiteY573"/>
                  </a:cxn>
                  <a:cxn ang="0">
                    <a:pos x="connsiteX574" y="connsiteY574"/>
                  </a:cxn>
                  <a:cxn ang="0">
                    <a:pos x="connsiteX575" y="connsiteY575"/>
                  </a:cxn>
                  <a:cxn ang="0">
                    <a:pos x="connsiteX576" y="connsiteY576"/>
                  </a:cxn>
                  <a:cxn ang="0">
                    <a:pos x="connsiteX577" y="connsiteY577"/>
                  </a:cxn>
                  <a:cxn ang="0">
                    <a:pos x="connsiteX578" y="connsiteY578"/>
                  </a:cxn>
                  <a:cxn ang="0">
                    <a:pos x="connsiteX579" y="connsiteY579"/>
                  </a:cxn>
                  <a:cxn ang="0">
                    <a:pos x="connsiteX580" y="connsiteY580"/>
                  </a:cxn>
                  <a:cxn ang="0">
                    <a:pos x="connsiteX581" y="connsiteY581"/>
                  </a:cxn>
                  <a:cxn ang="0">
                    <a:pos x="connsiteX582" y="connsiteY582"/>
                  </a:cxn>
                  <a:cxn ang="0">
                    <a:pos x="connsiteX583" y="connsiteY583"/>
                  </a:cxn>
                  <a:cxn ang="0">
                    <a:pos x="connsiteX584" y="connsiteY584"/>
                  </a:cxn>
                  <a:cxn ang="0">
                    <a:pos x="connsiteX585" y="connsiteY585"/>
                  </a:cxn>
                  <a:cxn ang="0">
                    <a:pos x="connsiteX586" y="connsiteY586"/>
                  </a:cxn>
                  <a:cxn ang="0">
                    <a:pos x="connsiteX587" y="connsiteY587"/>
                  </a:cxn>
                  <a:cxn ang="0">
                    <a:pos x="connsiteX588" y="connsiteY588"/>
                  </a:cxn>
                  <a:cxn ang="0">
                    <a:pos x="connsiteX589" y="connsiteY589"/>
                  </a:cxn>
                  <a:cxn ang="0">
                    <a:pos x="connsiteX590" y="connsiteY590"/>
                  </a:cxn>
                  <a:cxn ang="0">
                    <a:pos x="connsiteX591" y="connsiteY591"/>
                  </a:cxn>
                  <a:cxn ang="0">
                    <a:pos x="connsiteX592" y="connsiteY592"/>
                  </a:cxn>
                  <a:cxn ang="0">
                    <a:pos x="connsiteX593" y="connsiteY593"/>
                  </a:cxn>
                  <a:cxn ang="0">
                    <a:pos x="connsiteX594" y="connsiteY594"/>
                  </a:cxn>
                  <a:cxn ang="0">
                    <a:pos x="connsiteX595" y="connsiteY595"/>
                  </a:cxn>
                  <a:cxn ang="0">
                    <a:pos x="connsiteX596" y="connsiteY596"/>
                  </a:cxn>
                  <a:cxn ang="0">
                    <a:pos x="connsiteX597" y="connsiteY597"/>
                  </a:cxn>
                  <a:cxn ang="0">
                    <a:pos x="connsiteX598" y="connsiteY598"/>
                  </a:cxn>
                  <a:cxn ang="0">
                    <a:pos x="connsiteX599" y="connsiteY599"/>
                  </a:cxn>
                  <a:cxn ang="0">
                    <a:pos x="connsiteX600" y="connsiteY600"/>
                  </a:cxn>
                  <a:cxn ang="0">
                    <a:pos x="connsiteX601" y="connsiteY601"/>
                  </a:cxn>
                  <a:cxn ang="0">
                    <a:pos x="connsiteX602" y="connsiteY602"/>
                  </a:cxn>
                  <a:cxn ang="0">
                    <a:pos x="connsiteX603" y="connsiteY603"/>
                  </a:cxn>
                  <a:cxn ang="0">
                    <a:pos x="connsiteX604" y="connsiteY604"/>
                  </a:cxn>
                  <a:cxn ang="0">
                    <a:pos x="connsiteX605" y="connsiteY605"/>
                  </a:cxn>
                  <a:cxn ang="0">
                    <a:pos x="connsiteX606" y="connsiteY606"/>
                  </a:cxn>
                  <a:cxn ang="0">
                    <a:pos x="connsiteX607" y="connsiteY607"/>
                  </a:cxn>
                  <a:cxn ang="0">
                    <a:pos x="connsiteX608" y="connsiteY608"/>
                  </a:cxn>
                  <a:cxn ang="0">
                    <a:pos x="connsiteX609" y="connsiteY609"/>
                  </a:cxn>
                  <a:cxn ang="0">
                    <a:pos x="connsiteX610" y="connsiteY610"/>
                  </a:cxn>
                  <a:cxn ang="0">
                    <a:pos x="connsiteX611" y="connsiteY611"/>
                  </a:cxn>
                  <a:cxn ang="0">
                    <a:pos x="connsiteX612" y="connsiteY612"/>
                  </a:cxn>
                  <a:cxn ang="0">
                    <a:pos x="connsiteX613" y="connsiteY613"/>
                  </a:cxn>
                  <a:cxn ang="0">
                    <a:pos x="connsiteX614" y="connsiteY614"/>
                  </a:cxn>
                  <a:cxn ang="0">
                    <a:pos x="connsiteX615" y="connsiteY615"/>
                  </a:cxn>
                  <a:cxn ang="0">
                    <a:pos x="connsiteX616" y="connsiteY616"/>
                  </a:cxn>
                  <a:cxn ang="0">
                    <a:pos x="connsiteX617" y="connsiteY617"/>
                  </a:cxn>
                  <a:cxn ang="0">
                    <a:pos x="connsiteX618" y="connsiteY618"/>
                  </a:cxn>
                  <a:cxn ang="0">
                    <a:pos x="connsiteX619" y="connsiteY619"/>
                  </a:cxn>
                  <a:cxn ang="0">
                    <a:pos x="connsiteX620" y="connsiteY620"/>
                  </a:cxn>
                  <a:cxn ang="0">
                    <a:pos x="connsiteX621" y="connsiteY621"/>
                  </a:cxn>
                  <a:cxn ang="0">
                    <a:pos x="connsiteX622" y="connsiteY622"/>
                  </a:cxn>
                  <a:cxn ang="0">
                    <a:pos x="connsiteX623" y="connsiteY623"/>
                  </a:cxn>
                  <a:cxn ang="0">
                    <a:pos x="connsiteX624" y="connsiteY624"/>
                  </a:cxn>
                  <a:cxn ang="0">
                    <a:pos x="connsiteX625" y="connsiteY625"/>
                  </a:cxn>
                  <a:cxn ang="0">
                    <a:pos x="connsiteX626" y="connsiteY626"/>
                  </a:cxn>
                  <a:cxn ang="0">
                    <a:pos x="connsiteX627" y="connsiteY627"/>
                  </a:cxn>
                  <a:cxn ang="0">
                    <a:pos x="connsiteX628" y="connsiteY628"/>
                  </a:cxn>
                  <a:cxn ang="0">
                    <a:pos x="connsiteX629" y="connsiteY629"/>
                  </a:cxn>
                  <a:cxn ang="0">
                    <a:pos x="connsiteX630" y="connsiteY630"/>
                  </a:cxn>
                  <a:cxn ang="0">
                    <a:pos x="connsiteX631" y="connsiteY631"/>
                  </a:cxn>
                  <a:cxn ang="0">
                    <a:pos x="connsiteX632" y="connsiteY632"/>
                  </a:cxn>
                  <a:cxn ang="0">
                    <a:pos x="connsiteX633" y="connsiteY633"/>
                  </a:cxn>
                  <a:cxn ang="0">
                    <a:pos x="connsiteX634" y="connsiteY634"/>
                  </a:cxn>
                  <a:cxn ang="0">
                    <a:pos x="connsiteX635" y="connsiteY635"/>
                  </a:cxn>
                  <a:cxn ang="0">
                    <a:pos x="connsiteX636" y="connsiteY636"/>
                  </a:cxn>
                  <a:cxn ang="0">
                    <a:pos x="connsiteX637" y="connsiteY637"/>
                  </a:cxn>
                  <a:cxn ang="0">
                    <a:pos x="connsiteX638" y="connsiteY638"/>
                  </a:cxn>
                  <a:cxn ang="0">
                    <a:pos x="connsiteX639" y="connsiteY639"/>
                  </a:cxn>
                  <a:cxn ang="0">
                    <a:pos x="connsiteX640" y="connsiteY640"/>
                  </a:cxn>
                  <a:cxn ang="0">
                    <a:pos x="connsiteX641" y="connsiteY641"/>
                  </a:cxn>
                  <a:cxn ang="0">
                    <a:pos x="connsiteX642" y="connsiteY642"/>
                  </a:cxn>
                  <a:cxn ang="0">
                    <a:pos x="connsiteX643" y="connsiteY643"/>
                  </a:cxn>
                  <a:cxn ang="0">
                    <a:pos x="connsiteX644" y="connsiteY644"/>
                  </a:cxn>
                  <a:cxn ang="0">
                    <a:pos x="connsiteX645" y="connsiteY645"/>
                  </a:cxn>
                  <a:cxn ang="0">
                    <a:pos x="connsiteX646" y="connsiteY646"/>
                  </a:cxn>
                  <a:cxn ang="0">
                    <a:pos x="connsiteX647" y="connsiteY647"/>
                  </a:cxn>
                  <a:cxn ang="0">
                    <a:pos x="connsiteX648" y="connsiteY648"/>
                  </a:cxn>
                  <a:cxn ang="0">
                    <a:pos x="connsiteX649" y="connsiteY649"/>
                  </a:cxn>
                  <a:cxn ang="0">
                    <a:pos x="connsiteX650" y="connsiteY650"/>
                  </a:cxn>
                  <a:cxn ang="0">
                    <a:pos x="connsiteX651" y="connsiteY651"/>
                  </a:cxn>
                  <a:cxn ang="0">
                    <a:pos x="connsiteX652" y="connsiteY652"/>
                  </a:cxn>
                  <a:cxn ang="0">
                    <a:pos x="connsiteX653" y="connsiteY653"/>
                  </a:cxn>
                  <a:cxn ang="0">
                    <a:pos x="connsiteX654" y="connsiteY654"/>
                  </a:cxn>
                  <a:cxn ang="0">
                    <a:pos x="connsiteX655" y="connsiteY655"/>
                  </a:cxn>
                  <a:cxn ang="0">
                    <a:pos x="connsiteX656" y="connsiteY656"/>
                  </a:cxn>
                  <a:cxn ang="0">
                    <a:pos x="connsiteX657" y="connsiteY657"/>
                  </a:cxn>
                  <a:cxn ang="0">
                    <a:pos x="connsiteX658" y="connsiteY658"/>
                  </a:cxn>
                  <a:cxn ang="0">
                    <a:pos x="connsiteX659" y="connsiteY659"/>
                  </a:cxn>
                  <a:cxn ang="0">
                    <a:pos x="connsiteX660" y="connsiteY660"/>
                  </a:cxn>
                  <a:cxn ang="0">
                    <a:pos x="connsiteX661" y="connsiteY661"/>
                  </a:cxn>
                  <a:cxn ang="0">
                    <a:pos x="connsiteX662" y="connsiteY662"/>
                  </a:cxn>
                  <a:cxn ang="0">
                    <a:pos x="connsiteX663" y="connsiteY663"/>
                  </a:cxn>
                  <a:cxn ang="0">
                    <a:pos x="connsiteX664" y="connsiteY664"/>
                  </a:cxn>
                  <a:cxn ang="0">
                    <a:pos x="connsiteX665" y="connsiteY665"/>
                  </a:cxn>
                  <a:cxn ang="0">
                    <a:pos x="connsiteX666" y="connsiteY666"/>
                  </a:cxn>
                  <a:cxn ang="0">
                    <a:pos x="connsiteX667" y="connsiteY667"/>
                  </a:cxn>
                  <a:cxn ang="0">
                    <a:pos x="connsiteX668" y="connsiteY668"/>
                  </a:cxn>
                  <a:cxn ang="0">
                    <a:pos x="connsiteX669" y="connsiteY669"/>
                  </a:cxn>
                  <a:cxn ang="0">
                    <a:pos x="connsiteX670" y="connsiteY670"/>
                  </a:cxn>
                  <a:cxn ang="0">
                    <a:pos x="connsiteX671" y="connsiteY671"/>
                  </a:cxn>
                  <a:cxn ang="0">
                    <a:pos x="connsiteX672" y="connsiteY672"/>
                  </a:cxn>
                  <a:cxn ang="0">
                    <a:pos x="connsiteX673" y="connsiteY673"/>
                  </a:cxn>
                  <a:cxn ang="0">
                    <a:pos x="connsiteX674" y="connsiteY674"/>
                  </a:cxn>
                  <a:cxn ang="0">
                    <a:pos x="connsiteX675" y="connsiteY675"/>
                  </a:cxn>
                  <a:cxn ang="0">
                    <a:pos x="connsiteX676" y="connsiteY676"/>
                  </a:cxn>
                  <a:cxn ang="0">
                    <a:pos x="connsiteX677" y="connsiteY677"/>
                  </a:cxn>
                  <a:cxn ang="0">
                    <a:pos x="connsiteX678" y="connsiteY678"/>
                  </a:cxn>
                  <a:cxn ang="0">
                    <a:pos x="connsiteX679" y="connsiteY679"/>
                  </a:cxn>
                  <a:cxn ang="0">
                    <a:pos x="connsiteX680" y="connsiteY680"/>
                  </a:cxn>
                  <a:cxn ang="0">
                    <a:pos x="connsiteX681" y="connsiteY681"/>
                  </a:cxn>
                  <a:cxn ang="0">
                    <a:pos x="connsiteX682" y="connsiteY682"/>
                  </a:cxn>
                  <a:cxn ang="0">
                    <a:pos x="connsiteX683" y="connsiteY683"/>
                  </a:cxn>
                  <a:cxn ang="0">
                    <a:pos x="connsiteX684" y="connsiteY684"/>
                  </a:cxn>
                  <a:cxn ang="0">
                    <a:pos x="connsiteX685" y="connsiteY685"/>
                  </a:cxn>
                  <a:cxn ang="0">
                    <a:pos x="connsiteX686" y="connsiteY686"/>
                  </a:cxn>
                  <a:cxn ang="0">
                    <a:pos x="connsiteX687" y="connsiteY687"/>
                  </a:cxn>
                  <a:cxn ang="0">
                    <a:pos x="connsiteX688" y="connsiteY688"/>
                  </a:cxn>
                  <a:cxn ang="0">
                    <a:pos x="connsiteX689" y="connsiteY689"/>
                  </a:cxn>
                  <a:cxn ang="0">
                    <a:pos x="connsiteX690" y="connsiteY690"/>
                  </a:cxn>
                  <a:cxn ang="0">
                    <a:pos x="connsiteX691" y="connsiteY691"/>
                  </a:cxn>
                  <a:cxn ang="0">
                    <a:pos x="connsiteX692" y="connsiteY692"/>
                  </a:cxn>
                  <a:cxn ang="0">
                    <a:pos x="connsiteX693" y="connsiteY693"/>
                  </a:cxn>
                  <a:cxn ang="0">
                    <a:pos x="connsiteX694" y="connsiteY694"/>
                  </a:cxn>
                  <a:cxn ang="0">
                    <a:pos x="connsiteX695" y="connsiteY695"/>
                  </a:cxn>
                  <a:cxn ang="0">
                    <a:pos x="connsiteX696" y="connsiteY696"/>
                  </a:cxn>
                  <a:cxn ang="0">
                    <a:pos x="connsiteX697" y="connsiteY697"/>
                  </a:cxn>
                  <a:cxn ang="0">
                    <a:pos x="connsiteX698" y="connsiteY698"/>
                  </a:cxn>
                  <a:cxn ang="0">
                    <a:pos x="connsiteX699" y="connsiteY699"/>
                  </a:cxn>
                  <a:cxn ang="0">
                    <a:pos x="connsiteX700" y="connsiteY700"/>
                  </a:cxn>
                  <a:cxn ang="0">
                    <a:pos x="connsiteX701" y="connsiteY701"/>
                  </a:cxn>
                  <a:cxn ang="0">
                    <a:pos x="connsiteX702" y="connsiteY702"/>
                  </a:cxn>
                  <a:cxn ang="0">
                    <a:pos x="connsiteX703" y="connsiteY703"/>
                  </a:cxn>
                  <a:cxn ang="0">
                    <a:pos x="connsiteX704" y="connsiteY704"/>
                  </a:cxn>
                  <a:cxn ang="0">
                    <a:pos x="connsiteX705" y="connsiteY705"/>
                  </a:cxn>
                  <a:cxn ang="0">
                    <a:pos x="connsiteX706" y="connsiteY706"/>
                  </a:cxn>
                  <a:cxn ang="0">
                    <a:pos x="connsiteX707" y="connsiteY707"/>
                  </a:cxn>
                  <a:cxn ang="0">
                    <a:pos x="connsiteX708" y="connsiteY708"/>
                  </a:cxn>
                  <a:cxn ang="0">
                    <a:pos x="connsiteX709" y="connsiteY709"/>
                  </a:cxn>
                  <a:cxn ang="0">
                    <a:pos x="connsiteX710" y="connsiteY710"/>
                  </a:cxn>
                  <a:cxn ang="0">
                    <a:pos x="connsiteX711" y="connsiteY711"/>
                  </a:cxn>
                  <a:cxn ang="0">
                    <a:pos x="connsiteX712" y="connsiteY712"/>
                  </a:cxn>
                  <a:cxn ang="0">
                    <a:pos x="connsiteX713" y="connsiteY713"/>
                  </a:cxn>
                  <a:cxn ang="0">
                    <a:pos x="connsiteX714" y="connsiteY714"/>
                  </a:cxn>
                  <a:cxn ang="0">
                    <a:pos x="connsiteX715" y="connsiteY715"/>
                  </a:cxn>
                  <a:cxn ang="0">
                    <a:pos x="connsiteX716" y="connsiteY716"/>
                  </a:cxn>
                  <a:cxn ang="0">
                    <a:pos x="connsiteX717" y="connsiteY717"/>
                  </a:cxn>
                  <a:cxn ang="0">
                    <a:pos x="connsiteX718" y="connsiteY718"/>
                  </a:cxn>
                  <a:cxn ang="0">
                    <a:pos x="connsiteX719" y="connsiteY719"/>
                  </a:cxn>
                  <a:cxn ang="0">
                    <a:pos x="connsiteX720" y="connsiteY720"/>
                  </a:cxn>
                  <a:cxn ang="0">
                    <a:pos x="connsiteX721" y="connsiteY721"/>
                  </a:cxn>
                  <a:cxn ang="0">
                    <a:pos x="connsiteX722" y="connsiteY722"/>
                  </a:cxn>
                  <a:cxn ang="0">
                    <a:pos x="connsiteX723" y="connsiteY723"/>
                  </a:cxn>
                  <a:cxn ang="0">
                    <a:pos x="connsiteX724" y="connsiteY724"/>
                  </a:cxn>
                  <a:cxn ang="0">
                    <a:pos x="connsiteX725" y="connsiteY725"/>
                  </a:cxn>
                  <a:cxn ang="0">
                    <a:pos x="connsiteX726" y="connsiteY726"/>
                  </a:cxn>
                  <a:cxn ang="0">
                    <a:pos x="connsiteX727" y="connsiteY727"/>
                  </a:cxn>
                  <a:cxn ang="0">
                    <a:pos x="connsiteX728" y="connsiteY728"/>
                  </a:cxn>
                  <a:cxn ang="0">
                    <a:pos x="connsiteX729" y="connsiteY729"/>
                  </a:cxn>
                  <a:cxn ang="0">
                    <a:pos x="connsiteX730" y="connsiteY730"/>
                  </a:cxn>
                  <a:cxn ang="0">
                    <a:pos x="connsiteX731" y="connsiteY731"/>
                  </a:cxn>
                  <a:cxn ang="0">
                    <a:pos x="connsiteX732" y="connsiteY732"/>
                  </a:cxn>
                  <a:cxn ang="0">
                    <a:pos x="connsiteX733" y="connsiteY733"/>
                  </a:cxn>
                  <a:cxn ang="0">
                    <a:pos x="connsiteX734" y="connsiteY734"/>
                  </a:cxn>
                  <a:cxn ang="0">
                    <a:pos x="connsiteX735" y="connsiteY735"/>
                  </a:cxn>
                  <a:cxn ang="0">
                    <a:pos x="connsiteX736" y="connsiteY736"/>
                  </a:cxn>
                  <a:cxn ang="0">
                    <a:pos x="connsiteX737" y="connsiteY737"/>
                  </a:cxn>
                  <a:cxn ang="0">
                    <a:pos x="connsiteX738" y="connsiteY738"/>
                  </a:cxn>
                  <a:cxn ang="0">
                    <a:pos x="connsiteX739" y="connsiteY739"/>
                  </a:cxn>
                  <a:cxn ang="0">
                    <a:pos x="connsiteX740" y="connsiteY740"/>
                  </a:cxn>
                  <a:cxn ang="0">
                    <a:pos x="connsiteX741" y="connsiteY741"/>
                  </a:cxn>
                  <a:cxn ang="0">
                    <a:pos x="connsiteX742" y="connsiteY742"/>
                  </a:cxn>
                  <a:cxn ang="0">
                    <a:pos x="connsiteX743" y="connsiteY743"/>
                  </a:cxn>
                  <a:cxn ang="0">
                    <a:pos x="connsiteX744" y="connsiteY744"/>
                  </a:cxn>
                  <a:cxn ang="0">
                    <a:pos x="connsiteX745" y="connsiteY745"/>
                  </a:cxn>
                  <a:cxn ang="0">
                    <a:pos x="connsiteX746" y="connsiteY746"/>
                  </a:cxn>
                  <a:cxn ang="0">
                    <a:pos x="connsiteX747" y="connsiteY747"/>
                  </a:cxn>
                  <a:cxn ang="0">
                    <a:pos x="connsiteX748" y="connsiteY748"/>
                  </a:cxn>
                  <a:cxn ang="0">
                    <a:pos x="connsiteX749" y="connsiteY749"/>
                  </a:cxn>
                  <a:cxn ang="0">
                    <a:pos x="connsiteX750" y="connsiteY750"/>
                  </a:cxn>
                  <a:cxn ang="0">
                    <a:pos x="connsiteX751" y="connsiteY751"/>
                  </a:cxn>
                  <a:cxn ang="0">
                    <a:pos x="connsiteX752" y="connsiteY752"/>
                  </a:cxn>
                  <a:cxn ang="0">
                    <a:pos x="connsiteX753" y="connsiteY753"/>
                  </a:cxn>
                  <a:cxn ang="0">
                    <a:pos x="connsiteX754" y="connsiteY754"/>
                  </a:cxn>
                  <a:cxn ang="0">
                    <a:pos x="connsiteX755" y="connsiteY755"/>
                  </a:cxn>
                  <a:cxn ang="0">
                    <a:pos x="connsiteX756" y="connsiteY756"/>
                  </a:cxn>
                  <a:cxn ang="0">
                    <a:pos x="connsiteX757" y="connsiteY757"/>
                  </a:cxn>
                  <a:cxn ang="0">
                    <a:pos x="connsiteX758" y="connsiteY758"/>
                  </a:cxn>
                  <a:cxn ang="0">
                    <a:pos x="connsiteX759" y="connsiteY759"/>
                  </a:cxn>
                  <a:cxn ang="0">
                    <a:pos x="connsiteX760" y="connsiteY760"/>
                  </a:cxn>
                  <a:cxn ang="0">
                    <a:pos x="connsiteX761" y="connsiteY761"/>
                  </a:cxn>
                  <a:cxn ang="0">
                    <a:pos x="connsiteX762" y="connsiteY762"/>
                  </a:cxn>
                  <a:cxn ang="0">
                    <a:pos x="connsiteX763" y="connsiteY763"/>
                  </a:cxn>
                  <a:cxn ang="0">
                    <a:pos x="connsiteX764" y="connsiteY764"/>
                  </a:cxn>
                  <a:cxn ang="0">
                    <a:pos x="connsiteX765" y="connsiteY765"/>
                  </a:cxn>
                  <a:cxn ang="0">
                    <a:pos x="connsiteX766" y="connsiteY766"/>
                  </a:cxn>
                  <a:cxn ang="0">
                    <a:pos x="connsiteX767" y="connsiteY767"/>
                  </a:cxn>
                  <a:cxn ang="0">
                    <a:pos x="connsiteX768" y="connsiteY768"/>
                  </a:cxn>
                  <a:cxn ang="0">
                    <a:pos x="connsiteX769" y="connsiteY769"/>
                  </a:cxn>
                  <a:cxn ang="0">
                    <a:pos x="connsiteX770" y="connsiteY770"/>
                  </a:cxn>
                  <a:cxn ang="0">
                    <a:pos x="connsiteX771" y="connsiteY771"/>
                  </a:cxn>
                  <a:cxn ang="0">
                    <a:pos x="connsiteX772" y="connsiteY772"/>
                  </a:cxn>
                  <a:cxn ang="0">
                    <a:pos x="connsiteX773" y="connsiteY773"/>
                  </a:cxn>
                  <a:cxn ang="0">
                    <a:pos x="connsiteX774" y="connsiteY774"/>
                  </a:cxn>
                  <a:cxn ang="0">
                    <a:pos x="connsiteX775" y="connsiteY775"/>
                  </a:cxn>
                  <a:cxn ang="0">
                    <a:pos x="connsiteX776" y="connsiteY776"/>
                  </a:cxn>
                  <a:cxn ang="0">
                    <a:pos x="connsiteX777" y="connsiteY777"/>
                  </a:cxn>
                  <a:cxn ang="0">
                    <a:pos x="connsiteX778" y="connsiteY778"/>
                  </a:cxn>
                  <a:cxn ang="0">
                    <a:pos x="connsiteX779" y="connsiteY779"/>
                  </a:cxn>
                  <a:cxn ang="0">
                    <a:pos x="connsiteX780" y="connsiteY780"/>
                  </a:cxn>
                  <a:cxn ang="0">
                    <a:pos x="connsiteX781" y="connsiteY781"/>
                  </a:cxn>
                  <a:cxn ang="0">
                    <a:pos x="connsiteX782" y="connsiteY782"/>
                  </a:cxn>
                  <a:cxn ang="0">
                    <a:pos x="connsiteX783" y="connsiteY783"/>
                  </a:cxn>
                  <a:cxn ang="0">
                    <a:pos x="connsiteX784" y="connsiteY784"/>
                  </a:cxn>
                  <a:cxn ang="0">
                    <a:pos x="connsiteX785" y="connsiteY785"/>
                  </a:cxn>
                  <a:cxn ang="0">
                    <a:pos x="connsiteX786" y="connsiteY786"/>
                  </a:cxn>
                  <a:cxn ang="0">
                    <a:pos x="connsiteX787" y="connsiteY787"/>
                  </a:cxn>
                  <a:cxn ang="0">
                    <a:pos x="connsiteX788" y="connsiteY788"/>
                  </a:cxn>
                  <a:cxn ang="0">
                    <a:pos x="connsiteX789" y="connsiteY789"/>
                  </a:cxn>
                  <a:cxn ang="0">
                    <a:pos x="connsiteX790" y="connsiteY790"/>
                  </a:cxn>
                  <a:cxn ang="0">
                    <a:pos x="connsiteX791" y="connsiteY791"/>
                  </a:cxn>
                  <a:cxn ang="0">
                    <a:pos x="connsiteX792" y="connsiteY792"/>
                  </a:cxn>
                  <a:cxn ang="0">
                    <a:pos x="connsiteX793" y="connsiteY793"/>
                  </a:cxn>
                  <a:cxn ang="0">
                    <a:pos x="connsiteX794" y="connsiteY794"/>
                  </a:cxn>
                  <a:cxn ang="0">
                    <a:pos x="connsiteX795" y="connsiteY795"/>
                  </a:cxn>
                  <a:cxn ang="0">
                    <a:pos x="connsiteX796" y="connsiteY796"/>
                  </a:cxn>
                  <a:cxn ang="0">
                    <a:pos x="connsiteX797" y="connsiteY797"/>
                  </a:cxn>
                  <a:cxn ang="0">
                    <a:pos x="connsiteX798" y="connsiteY798"/>
                  </a:cxn>
                  <a:cxn ang="0">
                    <a:pos x="connsiteX799" y="connsiteY799"/>
                  </a:cxn>
                  <a:cxn ang="0">
                    <a:pos x="connsiteX800" y="connsiteY800"/>
                  </a:cxn>
                  <a:cxn ang="0">
                    <a:pos x="connsiteX801" y="connsiteY801"/>
                  </a:cxn>
                  <a:cxn ang="0">
                    <a:pos x="connsiteX802" y="connsiteY802"/>
                  </a:cxn>
                  <a:cxn ang="0">
                    <a:pos x="connsiteX803" y="connsiteY803"/>
                  </a:cxn>
                  <a:cxn ang="0">
                    <a:pos x="connsiteX804" y="connsiteY804"/>
                  </a:cxn>
                  <a:cxn ang="0">
                    <a:pos x="connsiteX805" y="connsiteY805"/>
                  </a:cxn>
                  <a:cxn ang="0">
                    <a:pos x="connsiteX806" y="connsiteY806"/>
                  </a:cxn>
                  <a:cxn ang="0">
                    <a:pos x="connsiteX807" y="connsiteY807"/>
                  </a:cxn>
                  <a:cxn ang="0">
                    <a:pos x="connsiteX808" y="connsiteY808"/>
                  </a:cxn>
                  <a:cxn ang="0">
                    <a:pos x="connsiteX809" y="connsiteY809"/>
                  </a:cxn>
                  <a:cxn ang="0">
                    <a:pos x="connsiteX810" y="connsiteY810"/>
                  </a:cxn>
                  <a:cxn ang="0">
                    <a:pos x="connsiteX811" y="connsiteY811"/>
                  </a:cxn>
                  <a:cxn ang="0">
                    <a:pos x="connsiteX812" y="connsiteY812"/>
                  </a:cxn>
                  <a:cxn ang="0">
                    <a:pos x="connsiteX813" y="connsiteY813"/>
                  </a:cxn>
                  <a:cxn ang="0">
                    <a:pos x="connsiteX814" y="connsiteY814"/>
                  </a:cxn>
                  <a:cxn ang="0">
                    <a:pos x="connsiteX815" y="connsiteY815"/>
                  </a:cxn>
                  <a:cxn ang="0">
                    <a:pos x="connsiteX816" y="connsiteY816"/>
                  </a:cxn>
                </a:cxnLst>
                <a:rect l="l" t="t" r="r" b="b"/>
                <a:pathLst>
                  <a:path w="1855614" h="2399347">
                    <a:moveTo>
                      <a:pt x="621523" y="2353199"/>
                    </a:moveTo>
                    <a:lnTo>
                      <a:pt x="611266" y="2356238"/>
                    </a:lnTo>
                    <a:lnTo>
                      <a:pt x="615462" y="2356723"/>
                    </a:lnTo>
                    <a:close/>
                    <a:moveTo>
                      <a:pt x="592941" y="2212162"/>
                    </a:moveTo>
                    <a:cubicBezTo>
                      <a:pt x="592332" y="2213448"/>
                      <a:pt x="591713" y="2214734"/>
                      <a:pt x="590998" y="2215858"/>
                    </a:cubicBezTo>
                    <a:cubicBezTo>
                      <a:pt x="590617" y="2216448"/>
                      <a:pt x="590122" y="2217020"/>
                      <a:pt x="589684" y="2217592"/>
                    </a:cubicBezTo>
                    <a:cubicBezTo>
                      <a:pt x="592598" y="2219401"/>
                      <a:pt x="595723" y="2221316"/>
                      <a:pt x="599199" y="2223383"/>
                    </a:cubicBezTo>
                    <a:cubicBezTo>
                      <a:pt x="597151" y="2219630"/>
                      <a:pt x="595046" y="2215906"/>
                      <a:pt x="592941" y="2212162"/>
                    </a:cubicBezTo>
                    <a:close/>
                    <a:moveTo>
                      <a:pt x="189396" y="2172624"/>
                    </a:moveTo>
                    <a:cubicBezTo>
                      <a:pt x="187329" y="2174405"/>
                      <a:pt x="184747" y="2175501"/>
                      <a:pt x="181995" y="2175501"/>
                    </a:cubicBezTo>
                    <a:cubicBezTo>
                      <a:pt x="180633" y="2175501"/>
                      <a:pt x="179251" y="2175262"/>
                      <a:pt x="177899" y="2174739"/>
                    </a:cubicBezTo>
                    <a:cubicBezTo>
                      <a:pt x="176994" y="2174396"/>
                      <a:pt x="176146" y="2173967"/>
                      <a:pt x="175251" y="2173586"/>
                    </a:cubicBezTo>
                    <a:cubicBezTo>
                      <a:pt x="177813" y="2178024"/>
                      <a:pt x="177346" y="2183711"/>
                      <a:pt x="173498" y="2187426"/>
                    </a:cubicBezTo>
                    <a:cubicBezTo>
                      <a:pt x="130055" y="2229469"/>
                      <a:pt x="64828" y="2293325"/>
                      <a:pt x="36472" y="2322624"/>
                    </a:cubicBezTo>
                    <a:cubicBezTo>
                      <a:pt x="112881" y="2325110"/>
                      <a:pt x="384239" y="2321890"/>
                      <a:pt x="569919" y="2318700"/>
                    </a:cubicBezTo>
                    <a:cubicBezTo>
                      <a:pt x="572386" y="2318928"/>
                      <a:pt x="574672" y="2319776"/>
                      <a:pt x="576673" y="2321119"/>
                    </a:cubicBezTo>
                    <a:cubicBezTo>
                      <a:pt x="576625" y="2320919"/>
                      <a:pt x="576501" y="2320738"/>
                      <a:pt x="576463" y="2320528"/>
                    </a:cubicBezTo>
                    <a:lnTo>
                      <a:pt x="566509" y="2252329"/>
                    </a:lnTo>
                    <a:cubicBezTo>
                      <a:pt x="559385" y="2259168"/>
                      <a:pt x="550088" y="2264255"/>
                      <a:pt x="538925" y="2265578"/>
                    </a:cubicBezTo>
                    <a:cubicBezTo>
                      <a:pt x="538801" y="2268626"/>
                      <a:pt x="537525" y="2271598"/>
                      <a:pt x="535048" y="2273751"/>
                    </a:cubicBezTo>
                    <a:cubicBezTo>
                      <a:pt x="521466" y="2285504"/>
                      <a:pt x="500339" y="2286829"/>
                      <a:pt x="479908" y="2288096"/>
                    </a:cubicBezTo>
                    <a:lnTo>
                      <a:pt x="472983" y="2288553"/>
                    </a:lnTo>
                    <a:cubicBezTo>
                      <a:pt x="466354" y="2289010"/>
                      <a:pt x="460248" y="2289258"/>
                      <a:pt x="454038" y="2289258"/>
                    </a:cubicBezTo>
                    <a:cubicBezTo>
                      <a:pt x="447837" y="2289258"/>
                      <a:pt x="441541" y="2289010"/>
                      <a:pt x="434502" y="2288553"/>
                    </a:cubicBezTo>
                    <a:cubicBezTo>
                      <a:pt x="424053" y="2287848"/>
                      <a:pt x="412347" y="2283333"/>
                      <a:pt x="397336" y="2275608"/>
                    </a:cubicBezTo>
                    <a:cubicBezTo>
                      <a:pt x="395498" y="2279447"/>
                      <a:pt x="391649" y="2282162"/>
                      <a:pt x="387096" y="2282162"/>
                    </a:cubicBezTo>
                    <a:lnTo>
                      <a:pt x="374209" y="2282209"/>
                    </a:lnTo>
                    <a:cubicBezTo>
                      <a:pt x="368828" y="2282247"/>
                      <a:pt x="363265" y="2282285"/>
                      <a:pt x="357750" y="2282285"/>
                    </a:cubicBezTo>
                    <a:cubicBezTo>
                      <a:pt x="341491" y="2282285"/>
                      <a:pt x="325660" y="2281971"/>
                      <a:pt x="316183" y="2280390"/>
                    </a:cubicBezTo>
                    <a:cubicBezTo>
                      <a:pt x="297180" y="2277218"/>
                      <a:pt x="284541" y="2265378"/>
                      <a:pt x="276692" y="2256739"/>
                    </a:cubicBezTo>
                    <a:cubicBezTo>
                      <a:pt x="268263" y="2247462"/>
                      <a:pt x="261262" y="2230040"/>
                      <a:pt x="255347" y="2214429"/>
                    </a:cubicBezTo>
                    <a:lnTo>
                      <a:pt x="254794" y="2212972"/>
                    </a:lnTo>
                    <a:cubicBezTo>
                      <a:pt x="250679" y="2202114"/>
                      <a:pt x="243640" y="2192112"/>
                      <a:pt x="237278" y="2188064"/>
                    </a:cubicBezTo>
                    <a:cubicBezTo>
                      <a:pt x="235201" y="2186740"/>
                      <a:pt x="233182" y="2185569"/>
                      <a:pt x="231153" y="2184387"/>
                    </a:cubicBezTo>
                    <a:cubicBezTo>
                      <a:pt x="227791" y="2182435"/>
                      <a:pt x="224200" y="2180339"/>
                      <a:pt x="220333" y="2177615"/>
                    </a:cubicBezTo>
                    <a:cubicBezTo>
                      <a:pt x="218304" y="2181111"/>
                      <a:pt x="214599" y="2183349"/>
                      <a:pt x="210532" y="2183349"/>
                    </a:cubicBezTo>
                    <a:cubicBezTo>
                      <a:pt x="209646" y="2183349"/>
                      <a:pt x="208731" y="2183244"/>
                      <a:pt x="207826" y="2183016"/>
                    </a:cubicBezTo>
                    <a:cubicBezTo>
                      <a:pt x="201330" y="2181435"/>
                      <a:pt x="195168" y="2177767"/>
                      <a:pt x="189396" y="2172624"/>
                    </a:cubicBezTo>
                    <a:close/>
                    <a:moveTo>
                      <a:pt x="489852" y="2013328"/>
                    </a:moveTo>
                    <a:cubicBezTo>
                      <a:pt x="518561" y="2052819"/>
                      <a:pt x="560109" y="2111426"/>
                      <a:pt x="597313" y="2174015"/>
                    </a:cubicBezTo>
                    <a:cubicBezTo>
                      <a:pt x="600466" y="2172043"/>
                      <a:pt x="601037" y="2167709"/>
                      <a:pt x="597523" y="2152964"/>
                    </a:cubicBezTo>
                    <a:cubicBezTo>
                      <a:pt x="595084" y="2142706"/>
                      <a:pt x="592227" y="2132581"/>
                      <a:pt x="589188" y="2121856"/>
                    </a:cubicBezTo>
                    <a:cubicBezTo>
                      <a:pt x="585769" y="2109730"/>
                      <a:pt x="582226" y="2097205"/>
                      <a:pt x="579311" y="2084346"/>
                    </a:cubicBezTo>
                    <a:cubicBezTo>
                      <a:pt x="576196" y="2070678"/>
                      <a:pt x="565471" y="2063353"/>
                      <a:pt x="553060" y="2054857"/>
                    </a:cubicBezTo>
                    <a:cubicBezTo>
                      <a:pt x="548755" y="2051913"/>
                      <a:pt x="544469" y="2048971"/>
                      <a:pt x="540497" y="2045799"/>
                    </a:cubicBezTo>
                    <a:cubicBezTo>
                      <a:pt x="529705" y="2037169"/>
                      <a:pt x="507683" y="2023844"/>
                      <a:pt x="489852" y="2013328"/>
                    </a:cubicBezTo>
                    <a:close/>
                    <a:moveTo>
                      <a:pt x="455362" y="1965817"/>
                    </a:moveTo>
                    <a:lnTo>
                      <a:pt x="457410" y="1968694"/>
                    </a:lnTo>
                    <a:cubicBezTo>
                      <a:pt x="460153" y="1972628"/>
                      <a:pt x="463849" y="1977733"/>
                      <a:pt x="468230" y="1983734"/>
                    </a:cubicBezTo>
                    <a:cubicBezTo>
                      <a:pt x="470107" y="1981972"/>
                      <a:pt x="472412" y="1980971"/>
                      <a:pt x="474917" y="1980733"/>
                    </a:cubicBezTo>
                    <a:cubicBezTo>
                      <a:pt x="468621" y="1975570"/>
                      <a:pt x="462144" y="1970542"/>
                      <a:pt x="455362" y="1965817"/>
                    </a:cubicBezTo>
                    <a:close/>
                    <a:moveTo>
                      <a:pt x="354540" y="1945081"/>
                    </a:moveTo>
                    <a:cubicBezTo>
                      <a:pt x="351892" y="1947491"/>
                      <a:pt x="348301" y="1948805"/>
                      <a:pt x="344529" y="1947986"/>
                    </a:cubicBezTo>
                    <a:cubicBezTo>
                      <a:pt x="324832" y="1943681"/>
                      <a:pt x="290884" y="1945739"/>
                      <a:pt x="260043" y="1965674"/>
                    </a:cubicBezTo>
                    <a:cubicBezTo>
                      <a:pt x="226133" y="1987572"/>
                      <a:pt x="205798" y="2024301"/>
                      <a:pt x="204264" y="2066449"/>
                    </a:cubicBezTo>
                    <a:cubicBezTo>
                      <a:pt x="202769" y="2107625"/>
                      <a:pt x="217561" y="2144430"/>
                      <a:pt x="224200" y="2151069"/>
                    </a:cubicBezTo>
                    <a:cubicBezTo>
                      <a:pt x="230982" y="2157841"/>
                      <a:pt x="236382" y="2160984"/>
                      <a:pt x="242650" y="2164632"/>
                    </a:cubicBezTo>
                    <a:cubicBezTo>
                      <a:pt x="244926" y="2165947"/>
                      <a:pt x="247212" y="2167280"/>
                      <a:pt x="249546" y="2168766"/>
                    </a:cubicBezTo>
                    <a:cubicBezTo>
                      <a:pt x="262119" y="2176767"/>
                      <a:pt x="271549" y="2192655"/>
                      <a:pt x="276168" y="2204856"/>
                    </a:cubicBezTo>
                    <a:lnTo>
                      <a:pt x="276730" y="2206342"/>
                    </a:lnTo>
                    <a:cubicBezTo>
                      <a:pt x="280197" y="2215496"/>
                      <a:pt x="287408" y="2234537"/>
                      <a:pt x="293618" y="2241366"/>
                    </a:cubicBezTo>
                    <a:cubicBezTo>
                      <a:pt x="302562" y="2251224"/>
                      <a:pt x="310687" y="2256301"/>
                      <a:pt x="319945" y="2257844"/>
                    </a:cubicBezTo>
                    <a:cubicBezTo>
                      <a:pt x="329632" y="2259454"/>
                      <a:pt x="350911" y="2259473"/>
                      <a:pt x="368418" y="2259387"/>
                    </a:cubicBezTo>
                    <a:cubicBezTo>
                      <a:pt x="357493" y="2252824"/>
                      <a:pt x="344672" y="2244814"/>
                      <a:pt x="333671" y="2237927"/>
                    </a:cubicBezTo>
                    <a:cubicBezTo>
                      <a:pt x="322917" y="2231203"/>
                      <a:pt x="313659" y="2225412"/>
                      <a:pt x="309172" y="2222849"/>
                    </a:cubicBezTo>
                    <a:cubicBezTo>
                      <a:pt x="300438" y="2217858"/>
                      <a:pt x="284217" y="2207257"/>
                      <a:pt x="278854" y="2199199"/>
                    </a:cubicBezTo>
                    <a:cubicBezTo>
                      <a:pt x="275349" y="2193941"/>
                      <a:pt x="276768" y="2186845"/>
                      <a:pt x="282026" y="2183349"/>
                    </a:cubicBezTo>
                    <a:cubicBezTo>
                      <a:pt x="287274" y="2179853"/>
                      <a:pt x="294380" y="2181263"/>
                      <a:pt x="297876" y="2186530"/>
                    </a:cubicBezTo>
                    <a:cubicBezTo>
                      <a:pt x="299381" y="2188645"/>
                      <a:pt x="308239" y="2195989"/>
                      <a:pt x="320517" y="2202999"/>
                    </a:cubicBezTo>
                    <a:cubicBezTo>
                      <a:pt x="325146" y="2205638"/>
                      <a:pt x="334699" y="2211610"/>
                      <a:pt x="345787" y="2218544"/>
                    </a:cubicBezTo>
                    <a:cubicBezTo>
                      <a:pt x="361465" y="2228345"/>
                      <a:pt x="380972" y="2240547"/>
                      <a:pt x="392678" y="2247110"/>
                    </a:cubicBezTo>
                    <a:cubicBezTo>
                      <a:pt x="408128" y="2255758"/>
                      <a:pt x="425482" y="2265045"/>
                      <a:pt x="436017" y="2265741"/>
                    </a:cubicBezTo>
                    <a:cubicBezTo>
                      <a:pt x="446980" y="2266464"/>
                      <a:pt x="457200" y="2266750"/>
                      <a:pt x="471374" y="2265741"/>
                    </a:cubicBezTo>
                    <a:lnTo>
                      <a:pt x="478489" y="2265283"/>
                    </a:lnTo>
                    <a:cubicBezTo>
                      <a:pt x="487004" y="2264750"/>
                      <a:pt x="496091" y="2264150"/>
                      <a:pt x="503921" y="2262702"/>
                    </a:cubicBezTo>
                    <a:cubicBezTo>
                      <a:pt x="478194" y="2258187"/>
                      <a:pt x="446828" y="2250339"/>
                      <a:pt x="434179" y="2246291"/>
                    </a:cubicBezTo>
                    <a:cubicBezTo>
                      <a:pt x="413043" y="2239528"/>
                      <a:pt x="397688" y="2228688"/>
                      <a:pt x="384144" y="2219125"/>
                    </a:cubicBezTo>
                    <a:lnTo>
                      <a:pt x="382915" y="2218258"/>
                    </a:lnTo>
                    <a:cubicBezTo>
                      <a:pt x="368447" y="2208038"/>
                      <a:pt x="323069" y="2170681"/>
                      <a:pt x="312716" y="2161127"/>
                    </a:cubicBezTo>
                    <a:cubicBezTo>
                      <a:pt x="309477" y="2158127"/>
                      <a:pt x="304743" y="2155774"/>
                      <a:pt x="299733" y="2153279"/>
                    </a:cubicBezTo>
                    <a:cubicBezTo>
                      <a:pt x="291389" y="2149135"/>
                      <a:pt x="281931" y="2144430"/>
                      <a:pt x="275644" y="2134972"/>
                    </a:cubicBezTo>
                    <a:cubicBezTo>
                      <a:pt x="272139" y="2129723"/>
                      <a:pt x="273568" y="2122627"/>
                      <a:pt x="278816" y="2119122"/>
                    </a:cubicBezTo>
                    <a:cubicBezTo>
                      <a:pt x="284065" y="2115646"/>
                      <a:pt x="291170" y="2117046"/>
                      <a:pt x="294666" y="2122303"/>
                    </a:cubicBezTo>
                    <a:cubicBezTo>
                      <a:pt x="297580" y="2126675"/>
                      <a:pt x="303296" y="2129523"/>
                      <a:pt x="309906" y="2132819"/>
                    </a:cubicBezTo>
                    <a:cubicBezTo>
                      <a:pt x="315849" y="2135762"/>
                      <a:pt x="322584" y="2139115"/>
                      <a:pt x="328222" y="2144325"/>
                    </a:cubicBezTo>
                    <a:cubicBezTo>
                      <a:pt x="337995" y="2153345"/>
                      <a:pt x="382496" y="2189978"/>
                      <a:pt x="396098" y="2199579"/>
                    </a:cubicBezTo>
                    <a:lnTo>
                      <a:pt x="397326" y="2200446"/>
                    </a:lnTo>
                    <a:cubicBezTo>
                      <a:pt x="410128" y="2209486"/>
                      <a:pt x="423358" y="2218820"/>
                      <a:pt x="441151" y="2224526"/>
                    </a:cubicBezTo>
                    <a:cubicBezTo>
                      <a:pt x="460925" y="2230850"/>
                      <a:pt x="514855" y="2243242"/>
                      <a:pt x="533181" y="2243242"/>
                    </a:cubicBezTo>
                    <a:cubicBezTo>
                      <a:pt x="542764" y="2243242"/>
                      <a:pt x="549469" y="2238127"/>
                      <a:pt x="553698" y="2232565"/>
                    </a:cubicBezTo>
                    <a:cubicBezTo>
                      <a:pt x="546154" y="2232136"/>
                      <a:pt x="538192" y="2229936"/>
                      <a:pt x="530343" y="2225030"/>
                    </a:cubicBezTo>
                    <a:cubicBezTo>
                      <a:pt x="519742" y="2218401"/>
                      <a:pt x="491805" y="2199437"/>
                      <a:pt x="464782" y="2181092"/>
                    </a:cubicBezTo>
                    <a:cubicBezTo>
                      <a:pt x="442284" y="2165813"/>
                      <a:pt x="421034" y="2151383"/>
                      <a:pt x="413071" y="2146316"/>
                    </a:cubicBezTo>
                    <a:cubicBezTo>
                      <a:pt x="401346" y="2138858"/>
                      <a:pt x="394431" y="2133476"/>
                      <a:pt x="387106" y="2127780"/>
                    </a:cubicBezTo>
                    <a:cubicBezTo>
                      <a:pt x="383163" y="2124704"/>
                      <a:pt x="379086" y="2121532"/>
                      <a:pt x="373981" y="2117845"/>
                    </a:cubicBezTo>
                    <a:cubicBezTo>
                      <a:pt x="365341" y="2111597"/>
                      <a:pt x="319650" y="2076288"/>
                      <a:pt x="311049" y="2059115"/>
                    </a:cubicBezTo>
                    <a:cubicBezTo>
                      <a:pt x="308229" y="2053466"/>
                      <a:pt x="310506" y="2046599"/>
                      <a:pt x="316154" y="2043770"/>
                    </a:cubicBezTo>
                    <a:cubicBezTo>
                      <a:pt x="321803" y="2040960"/>
                      <a:pt x="328670" y="2043246"/>
                      <a:pt x="331499" y="2048875"/>
                    </a:cubicBezTo>
                    <a:cubicBezTo>
                      <a:pt x="335852" y="2057590"/>
                      <a:pt x="368427" y="2085632"/>
                      <a:pt x="387363" y="2099310"/>
                    </a:cubicBezTo>
                    <a:cubicBezTo>
                      <a:pt x="392726" y="2103187"/>
                      <a:pt x="397012" y="2106511"/>
                      <a:pt x="401155" y="2109740"/>
                    </a:cubicBezTo>
                    <a:cubicBezTo>
                      <a:pt x="408032" y="2115093"/>
                      <a:pt x="414528" y="2120151"/>
                      <a:pt x="425339" y="2127027"/>
                    </a:cubicBezTo>
                    <a:cubicBezTo>
                      <a:pt x="433598" y="2132276"/>
                      <a:pt x="454981" y="2146802"/>
                      <a:pt x="477632" y="2162175"/>
                    </a:cubicBezTo>
                    <a:cubicBezTo>
                      <a:pt x="503216" y="2179549"/>
                      <a:pt x="532229" y="2199256"/>
                      <a:pt x="542459" y="2205638"/>
                    </a:cubicBezTo>
                    <a:cubicBezTo>
                      <a:pt x="556422" y="2214381"/>
                      <a:pt x="569472" y="2207095"/>
                      <a:pt x="571710" y="2203580"/>
                    </a:cubicBezTo>
                    <a:cubicBezTo>
                      <a:pt x="575196" y="2198103"/>
                      <a:pt x="575444" y="2186340"/>
                      <a:pt x="569053" y="2175310"/>
                    </a:cubicBezTo>
                    <a:cubicBezTo>
                      <a:pt x="563042" y="2164937"/>
                      <a:pt x="552308" y="2156612"/>
                      <a:pt x="541925" y="2148564"/>
                    </a:cubicBezTo>
                    <a:cubicBezTo>
                      <a:pt x="539211" y="2146468"/>
                      <a:pt x="536544" y="2144401"/>
                      <a:pt x="534001" y="2142335"/>
                    </a:cubicBezTo>
                    <a:cubicBezTo>
                      <a:pt x="520627" y="2131457"/>
                      <a:pt x="492281" y="2103929"/>
                      <a:pt x="482242" y="2093042"/>
                    </a:cubicBezTo>
                    <a:cubicBezTo>
                      <a:pt x="472774" y="2082784"/>
                      <a:pt x="430426" y="2039664"/>
                      <a:pt x="410023" y="2021624"/>
                    </a:cubicBezTo>
                    <a:cubicBezTo>
                      <a:pt x="407547" y="2019443"/>
                      <a:pt x="406327" y="2016414"/>
                      <a:pt x="406242" y="2013356"/>
                    </a:cubicBezTo>
                    <a:cubicBezTo>
                      <a:pt x="403937" y="2012642"/>
                      <a:pt x="401774" y="2011375"/>
                      <a:pt x="400260" y="2009251"/>
                    </a:cubicBezTo>
                    <a:close/>
                    <a:moveTo>
                      <a:pt x="335947" y="1918992"/>
                    </a:moveTo>
                    <a:cubicBezTo>
                      <a:pt x="334061" y="1920183"/>
                      <a:pt x="331966" y="1921002"/>
                      <a:pt x="329737" y="1920897"/>
                    </a:cubicBezTo>
                    <a:cubicBezTo>
                      <a:pt x="275263" y="1918992"/>
                      <a:pt x="222304" y="1931003"/>
                      <a:pt x="201016" y="1950120"/>
                    </a:cubicBezTo>
                    <a:cubicBezTo>
                      <a:pt x="172936" y="1975323"/>
                      <a:pt x="158325" y="2032416"/>
                      <a:pt x="164030" y="2066629"/>
                    </a:cubicBezTo>
                    <a:cubicBezTo>
                      <a:pt x="168469" y="2093271"/>
                      <a:pt x="181271" y="2125828"/>
                      <a:pt x="194958" y="2144935"/>
                    </a:cubicBezTo>
                    <a:cubicBezTo>
                      <a:pt x="186576" y="2124275"/>
                      <a:pt x="180366" y="2094404"/>
                      <a:pt x="181414" y="2065610"/>
                    </a:cubicBezTo>
                    <a:cubicBezTo>
                      <a:pt x="183233" y="2015899"/>
                      <a:pt x="207369" y="1972475"/>
                      <a:pt x="247641" y="1946472"/>
                    </a:cubicBezTo>
                    <a:cubicBezTo>
                      <a:pt x="279854" y="1925660"/>
                      <a:pt x="314545" y="1921126"/>
                      <a:pt x="339538" y="1924021"/>
                    </a:cubicBezTo>
                    <a:close/>
                    <a:moveTo>
                      <a:pt x="1710395" y="1913410"/>
                    </a:moveTo>
                    <a:cubicBezTo>
                      <a:pt x="1716529" y="1911896"/>
                      <a:pt x="1722730" y="1915591"/>
                      <a:pt x="1724254" y="1921716"/>
                    </a:cubicBezTo>
                    <a:lnTo>
                      <a:pt x="1727321" y="1933899"/>
                    </a:lnTo>
                    <a:cubicBezTo>
                      <a:pt x="1739018" y="1980400"/>
                      <a:pt x="1756706" y="2050666"/>
                      <a:pt x="1756706" y="2079679"/>
                    </a:cubicBezTo>
                    <a:cubicBezTo>
                      <a:pt x="1756706" y="2085994"/>
                      <a:pt x="1751581" y="2091109"/>
                      <a:pt x="1745276" y="2091109"/>
                    </a:cubicBezTo>
                    <a:cubicBezTo>
                      <a:pt x="1738961" y="2091109"/>
                      <a:pt x="1733846" y="2085994"/>
                      <a:pt x="1733846" y="2079679"/>
                    </a:cubicBezTo>
                    <a:cubicBezTo>
                      <a:pt x="1733846" y="2053504"/>
                      <a:pt x="1715882" y="1982124"/>
                      <a:pt x="1705147" y="1939480"/>
                    </a:cubicBezTo>
                    <a:lnTo>
                      <a:pt x="1702080" y="1927260"/>
                    </a:lnTo>
                    <a:cubicBezTo>
                      <a:pt x="1700546" y="1921135"/>
                      <a:pt x="1704271" y="1914925"/>
                      <a:pt x="1710395" y="1913410"/>
                    </a:cubicBezTo>
                    <a:close/>
                    <a:moveTo>
                      <a:pt x="1331624" y="1802387"/>
                    </a:moveTo>
                    <a:cubicBezTo>
                      <a:pt x="1337587" y="1804454"/>
                      <a:pt x="1340739" y="1810978"/>
                      <a:pt x="1338663" y="1816941"/>
                    </a:cubicBezTo>
                    <a:cubicBezTo>
                      <a:pt x="1301506" y="1923773"/>
                      <a:pt x="1247471" y="2074354"/>
                      <a:pt x="1207342" y="2148277"/>
                    </a:cubicBezTo>
                    <a:cubicBezTo>
                      <a:pt x="1205275" y="2152088"/>
                      <a:pt x="1201341" y="2154259"/>
                      <a:pt x="1197293" y="2154259"/>
                    </a:cubicBezTo>
                    <a:cubicBezTo>
                      <a:pt x="1195445" y="2154259"/>
                      <a:pt x="1193578" y="2153811"/>
                      <a:pt x="1191845" y="2152868"/>
                    </a:cubicBezTo>
                    <a:cubicBezTo>
                      <a:pt x="1186301" y="2149859"/>
                      <a:pt x="1184244" y="2142915"/>
                      <a:pt x="1187253" y="2137371"/>
                    </a:cubicBezTo>
                    <a:cubicBezTo>
                      <a:pt x="1226582" y="2064914"/>
                      <a:pt x="1280179" y="1915515"/>
                      <a:pt x="1317070" y="1809426"/>
                    </a:cubicBezTo>
                    <a:cubicBezTo>
                      <a:pt x="1319146" y="1803463"/>
                      <a:pt x="1325680" y="1800339"/>
                      <a:pt x="1331624" y="1802387"/>
                    </a:cubicBezTo>
                    <a:close/>
                    <a:moveTo>
                      <a:pt x="267415" y="1741389"/>
                    </a:moveTo>
                    <a:cubicBezTo>
                      <a:pt x="262919" y="1742313"/>
                      <a:pt x="257128" y="1744885"/>
                      <a:pt x="252118" y="1749142"/>
                    </a:cubicBezTo>
                    <a:cubicBezTo>
                      <a:pt x="249717" y="1751171"/>
                      <a:pt x="248051" y="1753181"/>
                      <a:pt x="247069" y="1754819"/>
                    </a:cubicBezTo>
                    <a:lnTo>
                      <a:pt x="418881" y="1995992"/>
                    </a:lnTo>
                    <a:cubicBezTo>
                      <a:pt x="420224" y="1997868"/>
                      <a:pt x="420691" y="2000012"/>
                      <a:pt x="420777" y="2002155"/>
                    </a:cubicBezTo>
                    <a:cubicBezTo>
                      <a:pt x="422349" y="2002612"/>
                      <a:pt x="423863" y="2003336"/>
                      <a:pt x="425168" y="2004488"/>
                    </a:cubicBezTo>
                    <a:cubicBezTo>
                      <a:pt x="446475" y="2023338"/>
                      <a:pt x="489071" y="2066735"/>
                      <a:pt x="499044" y="2077546"/>
                    </a:cubicBezTo>
                    <a:cubicBezTo>
                      <a:pt x="504321" y="2083260"/>
                      <a:pt x="514989" y="2093861"/>
                      <a:pt x="525580" y="2103929"/>
                    </a:cubicBezTo>
                    <a:cubicBezTo>
                      <a:pt x="498691" y="2064077"/>
                      <a:pt x="473603" y="2029797"/>
                      <a:pt x="456877" y="2006937"/>
                    </a:cubicBezTo>
                    <a:cubicBezTo>
                      <a:pt x="449085" y="1996306"/>
                      <a:pt x="442856" y="1987782"/>
                      <a:pt x="438722" y="1981867"/>
                    </a:cubicBezTo>
                    <a:close/>
                    <a:moveTo>
                      <a:pt x="1313021" y="1426978"/>
                    </a:moveTo>
                    <a:cubicBezTo>
                      <a:pt x="1312888" y="1427044"/>
                      <a:pt x="1312802" y="1427168"/>
                      <a:pt x="1312669" y="1427225"/>
                    </a:cubicBezTo>
                    <a:cubicBezTo>
                      <a:pt x="1309326" y="1428587"/>
                      <a:pt x="1306154" y="1429835"/>
                      <a:pt x="1303153" y="1431007"/>
                    </a:cubicBezTo>
                    <a:cubicBezTo>
                      <a:pt x="1281332" y="1439541"/>
                      <a:pt x="1278141" y="1441427"/>
                      <a:pt x="1280417" y="1454200"/>
                    </a:cubicBezTo>
                    <a:cubicBezTo>
                      <a:pt x="1282332" y="1450295"/>
                      <a:pt x="1286428" y="1447733"/>
                      <a:pt x="1291200" y="1447761"/>
                    </a:cubicBezTo>
                    <a:cubicBezTo>
                      <a:pt x="1298924" y="1448114"/>
                      <a:pt x="1309631" y="1448133"/>
                      <a:pt x="1321089" y="1448076"/>
                    </a:cubicBezTo>
                    <a:cubicBezTo>
                      <a:pt x="1318717" y="1441827"/>
                      <a:pt x="1315955" y="1434626"/>
                      <a:pt x="1313021" y="1426978"/>
                    </a:cubicBezTo>
                    <a:close/>
                    <a:moveTo>
                      <a:pt x="1533001" y="1344091"/>
                    </a:moveTo>
                    <a:cubicBezTo>
                      <a:pt x="1536973" y="1355083"/>
                      <a:pt x="1540955" y="1366246"/>
                      <a:pt x="1543993" y="1375124"/>
                    </a:cubicBezTo>
                    <a:cubicBezTo>
                      <a:pt x="1561776" y="1363093"/>
                      <a:pt x="1564729" y="1355293"/>
                      <a:pt x="1564186" y="1353407"/>
                    </a:cubicBezTo>
                    <a:cubicBezTo>
                      <a:pt x="1563329" y="1350435"/>
                      <a:pt x="1553728" y="1345129"/>
                      <a:pt x="1537640" y="1345129"/>
                    </a:cubicBezTo>
                    <a:cubicBezTo>
                      <a:pt x="1535983" y="1345129"/>
                      <a:pt x="1534430" y="1344739"/>
                      <a:pt x="1533001" y="1344091"/>
                    </a:cubicBezTo>
                    <a:close/>
                    <a:moveTo>
                      <a:pt x="1505941" y="1336595"/>
                    </a:moveTo>
                    <a:cubicBezTo>
                      <a:pt x="1504588" y="1337976"/>
                      <a:pt x="1503188" y="1339348"/>
                      <a:pt x="1501645" y="1340643"/>
                    </a:cubicBezTo>
                    <a:cubicBezTo>
                      <a:pt x="1477347" y="1360931"/>
                      <a:pt x="1411167" y="1381496"/>
                      <a:pt x="1377591" y="1382629"/>
                    </a:cubicBezTo>
                    <a:cubicBezTo>
                      <a:pt x="1369648" y="1382896"/>
                      <a:pt x="1361799" y="1383172"/>
                      <a:pt x="1354217" y="1383172"/>
                    </a:cubicBezTo>
                    <a:cubicBezTo>
                      <a:pt x="1341511" y="1383172"/>
                      <a:pt x="1329671" y="1382315"/>
                      <a:pt x="1319403" y="1379562"/>
                    </a:cubicBezTo>
                    <a:cubicBezTo>
                      <a:pt x="1323775" y="1391183"/>
                      <a:pt x="1328662" y="1403918"/>
                      <a:pt x="1333233" y="1415843"/>
                    </a:cubicBezTo>
                    <a:cubicBezTo>
                      <a:pt x="1337863" y="1427901"/>
                      <a:pt x="1342168" y="1439122"/>
                      <a:pt x="1345283" y="1447466"/>
                    </a:cubicBezTo>
                    <a:cubicBezTo>
                      <a:pt x="1381849" y="1444627"/>
                      <a:pt x="1416158" y="1437665"/>
                      <a:pt x="1444971" y="1427225"/>
                    </a:cubicBezTo>
                    <a:cubicBezTo>
                      <a:pt x="1469089" y="1418472"/>
                      <a:pt x="1501312" y="1400908"/>
                      <a:pt x="1524057" y="1387468"/>
                    </a:cubicBezTo>
                    <a:cubicBezTo>
                      <a:pt x="1519857" y="1374876"/>
                      <a:pt x="1512218" y="1353740"/>
                      <a:pt x="1505941" y="1336595"/>
                    </a:cubicBezTo>
                    <a:close/>
                    <a:moveTo>
                      <a:pt x="1484138" y="1306039"/>
                    </a:moveTo>
                    <a:cubicBezTo>
                      <a:pt x="1485633" y="1308706"/>
                      <a:pt x="1487119" y="1311363"/>
                      <a:pt x="1488558" y="1313897"/>
                    </a:cubicBezTo>
                    <a:cubicBezTo>
                      <a:pt x="1489520" y="1315592"/>
                      <a:pt x="1490406" y="1317183"/>
                      <a:pt x="1491320" y="1318812"/>
                    </a:cubicBezTo>
                    <a:cubicBezTo>
                      <a:pt x="1494187" y="1315468"/>
                      <a:pt x="1495682" y="1312411"/>
                      <a:pt x="1496206" y="1310173"/>
                    </a:cubicBezTo>
                    <a:cubicBezTo>
                      <a:pt x="1496035" y="1309696"/>
                      <a:pt x="1495911" y="1309363"/>
                      <a:pt x="1495892" y="1309325"/>
                    </a:cubicBezTo>
                    <a:cubicBezTo>
                      <a:pt x="1495559" y="1308429"/>
                      <a:pt x="1495568" y="1307525"/>
                      <a:pt x="1495463" y="1306629"/>
                    </a:cubicBezTo>
                    <a:cubicBezTo>
                      <a:pt x="1494463" y="1306248"/>
                      <a:pt x="1492501" y="1305915"/>
                      <a:pt x="1489186" y="1306448"/>
                    </a:cubicBezTo>
                    <a:cubicBezTo>
                      <a:pt x="1487424" y="1306725"/>
                      <a:pt x="1485729" y="1306515"/>
                      <a:pt x="1484138" y="1306039"/>
                    </a:cubicBezTo>
                    <a:close/>
                    <a:moveTo>
                      <a:pt x="1218029" y="1198778"/>
                    </a:moveTo>
                    <a:cubicBezTo>
                      <a:pt x="1213009" y="1202493"/>
                      <a:pt x="1207132" y="1206702"/>
                      <a:pt x="1201636" y="1210293"/>
                    </a:cubicBezTo>
                    <a:cubicBezTo>
                      <a:pt x="1214619" y="1425149"/>
                      <a:pt x="1202312" y="1676695"/>
                      <a:pt x="1190606" y="1846354"/>
                    </a:cubicBezTo>
                    <a:cubicBezTo>
                      <a:pt x="1194178" y="1829761"/>
                      <a:pt x="1197740" y="1813131"/>
                      <a:pt x="1201293" y="1796576"/>
                    </a:cubicBezTo>
                    <a:cubicBezTo>
                      <a:pt x="1227011" y="1676618"/>
                      <a:pt x="1251299" y="1563357"/>
                      <a:pt x="1269492" y="1509131"/>
                    </a:cubicBezTo>
                    <a:cubicBezTo>
                      <a:pt x="1263491" y="1483632"/>
                      <a:pt x="1259434" y="1466116"/>
                      <a:pt x="1258338" y="1460649"/>
                    </a:cubicBezTo>
                    <a:cubicBezTo>
                      <a:pt x="1251471" y="1426663"/>
                      <a:pt x="1272531" y="1418434"/>
                      <a:pt x="1294829" y="1409718"/>
                    </a:cubicBezTo>
                    <a:cubicBezTo>
                      <a:pt x="1297715" y="1408585"/>
                      <a:pt x="1300782" y="1407394"/>
                      <a:pt x="1304011" y="1406070"/>
                    </a:cubicBezTo>
                    <a:cubicBezTo>
                      <a:pt x="1304316" y="1405937"/>
                      <a:pt x="1304639" y="1405984"/>
                      <a:pt x="1304944" y="1405899"/>
                    </a:cubicBezTo>
                    <a:cubicBezTo>
                      <a:pt x="1301134" y="1395907"/>
                      <a:pt x="1297372" y="1386001"/>
                      <a:pt x="1294143" y="1377276"/>
                    </a:cubicBezTo>
                    <a:cubicBezTo>
                      <a:pt x="1292686" y="1373361"/>
                      <a:pt x="1293686" y="1369256"/>
                      <a:pt x="1296124" y="1366227"/>
                    </a:cubicBezTo>
                    <a:cubicBezTo>
                      <a:pt x="1294076" y="1363913"/>
                      <a:pt x="1292209" y="1361379"/>
                      <a:pt x="1290666" y="1358407"/>
                    </a:cubicBezTo>
                    <a:cubicBezTo>
                      <a:pt x="1287752" y="1352807"/>
                      <a:pt x="1289933" y="1345911"/>
                      <a:pt x="1295534" y="1342996"/>
                    </a:cubicBezTo>
                    <a:cubicBezTo>
                      <a:pt x="1301134" y="1340081"/>
                      <a:pt x="1308030" y="1342262"/>
                      <a:pt x="1310945" y="1347863"/>
                    </a:cubicBezTo>
                    <a:cubicBezTo>
                      <a:pt x="1311878" y="1349644"/>
                      <a:pt x="1313193" y="1351149"/>
                      <a:pt x="1314765" y="1352473"/>
                    </a:cubicBezTo>
                    <a:cubicBezTo>
                      <a:pt x="1303277" y="1323279"/>
                      <a:pt x="1285113" y="1288913"/>
                      <a:pt x="1263872" y="1270149"/>
                    </a:cubicBezTo>
                    <a:cubicBezTo>
                      <a:pt x="1244480" y="1252994"/>
                      <a:pt x="1228182" y="1226924"/>
                      <a:pt x="1218029" y="1198778"/>
                    </a:cubicBezTo>
                    <a:close/>
                    <a:moveTo>
                      <a:pt x="1482995" y="1190605"/>
                    </a:moveTo>
                    <a:lnTo>
                      <a:pt x="1448810" y="1190939"/>
                    </a:lnTo>
                    <a:cubicBezTo>
                      <a:pt x="1449705" y="1203359"/>
                      <a:pt x="1450753" y="1214265"/>
                      <a:pt x="1452020" y="1222533"/>
                    </a:cubicBezTo>
                    <a:cubicBezTo>
                      <a:pt x="1454753" y="1240478"/>
                      <a:pt x="1460278" y="1256899"/>
                      <a:pt x="1466812" y="1271844"/>
                    </a:cubicBezTo>
                    <a:cubicBezTo>
                      <a:pt x="1473575" y="1241364"/>
                      <a:pt x="1479061" y="1214008"/>
                      <a:pt x="1482995" y="1190605"/>
                    </a:cubicBezTo>
                    <a:close/>
                    <a:moveTo>
                      <a:pt x="1804778" y="1166155"/>
                    </a:moveTo>
                    <a:cubicBezTo>
                      <a:pt x="1809826" y="1162354"/>
                      <a:pt x="1816989" y="1163392"/>
                      <a:pt x="1820780" y="1168441"/>
                    </a:cubicBezTo>
                    <a:cubicBezTo>
                      <a:pt x="1837039" y="1190120"/>
                      <a:pt x="1859042" y="1286903"/>
                      <a:pt x="1855165" y="1383382"/>
                    </a:cubicBezTo>
                    <a:cubicBezTo>
                      <a:pt x="1853336" y="1428626"/>
                      <a:pt x="1845669" y="1502425"/>
                      <a:pt x="1837534" y="1580568"/>
                    </a:cubicBezTo>
                    <a:cubicBezTo>
                      <a:pt x="1828819" y="1664408"/>
                      <a:pt x="1819799" y="1751104"/>
                      <a:pt x="1817160" y="1810483"/>
                    </a:cubicBezTo>
                    <a:cubicBezTo>
                      <a:pt x="1816894" y="1816617"/>
                      <a:pt x="1811836" y="1821408"/>
                      <a:pt x="1805749" y="1821408"/>
                    </a:cubicBezTo>
                    <a:cubicBezTo>
                      <a:pt x="1805578" y="1821408"/>
                      <a:pt x="1805407" y="1821399"/>
                      <a:pt x="1805235" y="1821399"/>
                    </a:cubicBezTo>
                    <a:cubicBezTo>
                      <a:pt x="1798930" y="1821103"/>
                      <a:pt x="1794043" y="1815769"/>
                      <a:pt x="1794329" y="1809464"/>
                    </a:cubicBezTo>
                    <a:cubicBezTo>
                      <a:pt x="1796996" y="1749409"/>
                      <a:pt x="1806045" y="1662379"/>
                      <a:pt x="1814798" y="1578206"/>
                    </a:cubicBezTo>
                    <a:cubicBezTo>
                      <a:pt x="1822885" y="1500435"/>
                      <a:pt x="1830524" y="1426978"/>
                      <a:pt x="1832315" y="1382477"/>
                    </a:cubicBezTo>
                    <a:cubicBezTo>
                      <a:pt x="1836296" y="1283503"/>
                      <a:pt x="1812922" y="1196063"/>
                      <a:pt x="1802492" y="1182147"/>
                    </a:cubicBezTo>
                    <a:cubicBezTo>
                      <a:pt x="1798701" y="1177099"/>
                      <a:pt x="1799730" y="1169936"/>
                      <a:pt x="1804778" y="1166155"/>
                    </a:cubicBezTo>
                    <a:close/>
                    <a:moveTo>
                      <a:pt x="1346435" y="1071305"/>
                    </a:moveTo>
                    <a:cubicBezTo>
                      <a:pt x="1351769" y="1074667"/>
                      <a:pt x="1353360" y="1081725"/>
                      <a:pt x="1349978" y="1087069"/>
                    </a:cubicBezTo>
                    <a:cubicBezTo>
                      <a:pt x="1329614" y="1119273"/>
                      <a:pt x="1317765" y="1146038"/>
                      <a:pt x="1313536" y="1195187"/>
                    </a:cubicBezTo>
                    <a:cubicBezTo>
                      <a:pt x="1313012" y="1201140"/>
                      <a:pt x="1308030" y="1205636"/>
                      <a:pt x="1302153" y="1205636"/>
                    </a:cubicBezTo>
                    <a:cubicBezTo>
                      <a:pt x="1301830" y="1205636"/>
                      <a:pt x="1301496" y="1205617"/>
                      <a:pt x="1301163" y="1205588"/>
                    </a:cubicBezTo>
                    <a:cubicBezTo>
                      <a:pt x="1294876" y="1205055"/>
                      <a:pt x="1290209" y="1199521"/>
                      <a:pt x="1290752" y="1193215"/>
                    </a:cubicBezTo>
                    <a:cubicBezTo>
                      <a:pt x="1295372" y="1139685"/>
                      <a:pt x="1308878" y="1109281"/>
                      <a:pt x="1330662" y="1074848"/>
                    </a:cubicBezTo>
                    <a:cubicBezTo>
                      <a:pt x="1334043" y="1069505"/>
                      <a:pt x="1341101" y="1067923"/>
                      <a:pt x="1346435" y="1071305"/>
                    </a:cubicBezTo>
                    <a:close/>
                    <a:moveTo>
                      <a:pt x="436693" y="1069286"/>
                    </a:moveTo>
                    <a:cubicBezTo>
                      <a:pt x="442046" y="1065933"/>
                      <a:pt x="449104" y="1067571"/>
                      <a:pt x="452438" y="1072925"/>
                    </a:cubicBezTo>
                    <a:cubicBezTo>
                      <a:pt x="497882" y="1145619"/>
                      <a:pt x="523847" y="1407757"/>
                      <a:pt x="525885" y="1481080"/>
                    </a:cubicBezTo>
                    <a:cubicBezTo>
                      <a:pt x="526057" y="1487386"/>
                      <a:pt x="521085" y="1492644"/>
                      <a:pt x="514770" y="1492825"/>
                    </a:cubicBezTo>
                    <a:cubicBezTo>
                      <a:pt x="514665" y="1492834"/>
                      <a:pt x="514560" y="1492834"/>
                      <a:pt x="514455" y="1492834"/>
                    </a:cubicBezTo>
                    <a:cubicBezTo>
                      <a:pt x="508283" y="1492834"/>
                      <a:pt x="503197" y="1487919"/>
                      <a:pt x="503025" y="1481719"/>
                    </a:cubicBezTo>
                    <a:cubicBezTo>
                      <a:pt x="500901" y="1405138"/>
                      <a:pt x="473546" y="1149810"/>
                      <a:pt x="433055" y="1085031"/>
                    </a:cubicBezTo>
                    <a:cubicBezTo>
                      <a:pt x="429711" y="1079687"/>
                      <a:pt x="431340" y="1072629"/>
                      <a:pt x="436693" y="1069286"/>
                    </a:cubicBezTo>
                    <a:close/>
                    <a:moveTo>
                      <a:pt x="1444562" y="1056246"/>
                    </a:moveTo>
                    <a:cubicBezTo>
                      <a:pt x="1444695" y="1078715"/>
                      <a:pt x="1445171" y="1109595"/>
                      <a:pt x="1446219" y="1139627"/>
                    </a:cubicBezTo>
                    <a:lnTo>
                      <a:pt x="1477890" y="1126683"/>
                    </a:lnTo>
                    <a:cubicBezTo>
                      <a:pt x="1470460" y="1108852"/>
                      <a:pt x="1458220" y="1083059"/>
                      <a:pt x="1444562" y="1056246"/>
                    </a:cubicBezTo>
                    <a:close/>
                    <a:moveTo>
                      <a:pt x="926849" y="999943"/>
                    </a:moveTo>
                    <a:cubicBezTo>
                      <a:pt x="902380" y="1121263"/>
                      <a:pt x="881291" y="1284750"/>
                      <a:pt x="883358" y="1385906"/>
                    </a:cubicBezTo>
                    <a:cubicBezTo>
                      <a:pt x="884063" y="1420167"/>
                      <a:pt x="884454" y="1465897"/>
                      <a:pt x="884911" y="1518856"/>
                    </a:cubicBezTo>
                    <a:cubicBezTo>
                      <a:pt x="886159" y="1664131"/>
                      <a:pt x="887911" y="1867261"/>
                      <a:pt x="898084" y="2017289"/>
                    </a:cubicBezTo>
                    <a:cubicBezTo>
                      <a:pt x="923754" y="1770183"/>
                      <a:pt x="1040445" y="1346749"/>
                      <a:pt x="1096080" y="1197159"/>
                    </a:cubicBezTo>
                    <a:cubicBezTo>
                      <a:pt x="1092213" y="1189358"/>
                      <a:pt x="1086765" y="1181090"/>
                      <a:pt x="1081040" y="1172422"/>
                    </a:cubicBezTo>
                    <a:cubicBezTo>
                      <a:pt x="1072896" y="1160078"/>
                      <a:pt x="1063895" y="1146114"/>
                      <a:pt x="1056618" y="1129769"/>
                    </a:cubicBezTo>
                    <a:cubicBezTo>
                      <a:pt x="1034863" y="1140342"/>
                      <a:pt x="1014222" y="1151000"/>
                      <a:pt x="1001116" y="1159277"/>
                    </a:cubicBezTo>
                    <a:cubicBezTo>
                      <a:pt x="999239" y="1160468"/>
                      <a:pt x="997115" y="1161049"/>
                      <a:pt x="995020" y="1161049"/>
                    </a:cubicBezTo>
                    <a:cubicBezTo>
                      <a:pt x="991915" y="1161049"/>
                      <a:pt x="988848" y="1159782"/>
                      <a:pt x="986609" y="1157363"/>
                    </a:cubicBezTo>
                    <a:cubicBezTo>
                      <a:pt x="951129" y="1118920"/>
                      <a:pt x="933650" y="1045444"/>
                      <a:pt x="926849" y="999943"/>
                    </a:cubicBezTo>
                    <a:close/>
                    <a:moveTo>
                      <a:pt x="394183" y="986790"/>
                    </a:moveTo>
                    <a:cubicBezTo>
                      <a:pt x="400184" y="984780"/>
                      <a:pt x="406642" y="988019"/>
                      <a:pt x="408642" y="994010"/>
                    </a:cubicBezTo>
                    <a:cubicBezTo>
                      <a:pt x="410642" y="1000001"/>
                      <a:pt x="407404" y="1006478"/>
                      <a:pt x="401413" y="1008478"/>
                    </a:cubicBezTo>
                    <a:cubicBezTo>
                      <a:pt x="387706" y="1013041"/>
                      <a:pt x="357340" y="1046045"/>
                      <a:pt x="335690" y="1102338"/>
                    </a:cubicBezTo>
                    <a:cubicBezTo>
                      <a:pt x="319774" y="1143714"/>
                      <a:pt x="244298" y="1392326"/>
                      <a:pt x="203750" y="1525876"/>
                    </a:cubicBezTo>
                    <a:cubicBezTo>
                      <a:pt x="189881" y="1571568"/>
                      <a:pt x="179661" y="1605239"/>
                      <a:pt x="176442" y="1615411"/>
                    </a:cubicBezTo>
                    <a:cubicBezTo>
                      <a:pt x="164612" y="1652911"/>
                      <a:pt x="170307" y="1694593"/>
                      <a:pt x="178137" y="1712214"/>
                    </a:cubicBezTo>
                    <a:cubicBezTo>
                      <a:pt x="178966" y="1714071"/>
                      <a:pt x="179794" y="1715862"/>
                      <a:pt x="180594" y="1717567"/>
                    </a:cubicBezTo>
                    <a:cubicBezTo>
                      <a:pt x="188281" y="1734131"/>
                      <a:pt x="196244" y="1751238"/>
                      <a:pt x="171860" y="1778060"/>
                    </a:cubicBezTo>
                    <a:cubicBezTo>
                      <a:pt x="152686" y="1799168"/>
                      <a:pt x="121482" y="1882264"/>
                      <a:pt x="119244" y="1944833"/>
                    </a:cubicBezTo>
                    <a:cubicBezTo>
                      <a:pt x="117529" y="1992944"/>
                      <a:pt x="119453" y="2099758"/>
                      <a:pt x="166050" y="2141020"/>
                    </a:cubicBezTo>
                    <a:cubicBezTo>
                      <a:pt x="153324" y="2117341"/>
                      <a:pt x="144599" y="2089061"/>
                      <a:pt x="141485" y="2070383"/>
                    </a:cubicBezTo>
                    <a:cubicBezTo>
                      <a:pt x="134655" y="2029396"/>
                      <a:pt x="150800" y="1964465"/>
                      <a:pt x="185738" y="1933108"/>
                    </a:cubicBezTo>
                    <a:cubicBezTo>
                      <a:pt x="213608" y="1908095"/>
                      <a:pt x="271949" y="1897608"/>
                      <a:pt x="320898" y="1897856"/>
                    </a:cubicBezTo>
                    <a:lnTo>
                      <a:pt x="225267" y="1763620"/>
                    </a:lnTo>
                    <a:cubicBezTo>
                      <a:pt x="223762" y="1761506"/>
                      <a:pt x="223019" y="1758934"/>
                      <a:pt x="223171" y="1756343"/>
                    </a:cubicBezTo>
                    <a:cubicBezTo>
                      <a:pt x="223657" y="1747771"/>
                      <a:pt x="228686" y="1739027"/>
                      <a:pt x="237335" y="1731702"/>
                    </a:cubicBezTo>
                    <a:cubicBezTo>
                      <a:pt x="248365" y="1722339"/>
                      <a:pt x="262929" y="1717081"/>
                      <a:pt x="274340" y="1718329"/>
                    </a:cubicBezTo>
                    <a:cubicBezTo>
                      <a:pt x="277578" y="1718681"/>
                      <a:pt x="280531" y="1720405"/>
                      <a:pt x="282426" y="1723063"/>
                    </a:cubicBezTo>
                    <a:lnTo>
                      <a:pt x="429140" y="1929012"/>
                    </a:lnTo>
                    <a:cubicBezTo>
                      <a:pt x="432378" y="1927422"/>
                      <a:pt x="436226" y="1927203"/>
                      <a:pt x="439608" y="1929070"/>
                    </a:cubicBezTo>
                    <a:cubicBezTo>
                      <a:pt x="474545" y="1948358"/>
                      <a:pt x="506559" y="1974561"/>
                      <a:pt x="529724" y="2002869"/>
                    </a:cubicBezTo>
                    <a:cubicBezTo>
                      <a:pt x="531953" y="2005584"/>
                      <a:pt x="532572" y="2008985"/>
                      <a:pt x="531972" y="2012185"/>
                    </a:cubicBezTo>
                    <a:cubicBezTo>
                      <a:pt x="537172" y="2015490"/>
                      <a:pt x="541992" y="2018681"/>
                      <a:pt x="546316" y="2021719"/>
                    </a:cubicBezTo>
                    <a:lnTo>
                      <a:pt x="542954" y="2007803"/>
                    </a:lnTo>
                    <a:cubicBezTo>
                      <a:pt x="531095" y="1958949"/>
                      <a:pt x="517656" y="1903561"/>
                      <a:pt x="513789" y="1865719"/>
                    </a:cubicBezTo>
                    <a:cubicBezTo>
                      <a:pt x="505759" y="1787014"/>
                      <a:pt x="499291" y="1653121"/>
                      <a:pt x="498749" y="1554242"/>
                    </a:cubicBezTo>
                    <a:cubicBezTo>
                      <a:pt x="498710" y="1547927"/>
                      <a:pt x="503797" y="1542783"/>
                      <a:pt x="510112" y="1542745"/>
                    </a:cubicBezTo>
                    <a:lnTo>
                      <a:pt x="510178" y="1542745"/>
                    </a:lnTo>
                    <a:cubicBezTo>
                      <a:pt x="516465" y="1542745"/>
                      <a:pt x="521570" y="1547822"/>
                      <a:pt x="521609" y="1554108"/>
                    </a:cubicBezTo>
                    <a:cubicBezTo>
                      <a:pt x="522151" y="1652368"/>
                      <a:pt x="528571" y="1785328"/>
                      <a:pt x="536534" y="1863395"/>
                    </a:cubicBezTo>
                    <a:cubicBezTo>
                      <a:pt x="540239" y="1899676"/>
                      <a:pt x="553479" y="1954263"/>
                      <a:pt x="565166" y="2002412"/>
                    </a:cubicBezTo>
                    <a:lnTo>
                      <a:pt x="570519" y="2024567"/>
                    </a:lnTo>
                    <a:cubicBezTo>
                      <a:pt x="571605" y="2029082"/>
                      <a:pt x="569805" y="2033597"/>
                      <a:pt x="566347" y="2036264"/>
                    </a:cubicBezTo>
                    <a:cubicBezTo>
                      <a:pt x="580568" y="2045989"/>
                      <a:pt x="596551" y="2057076"/>
                      <a:pt x="601600" y="2079289"/>
                    </a:cubicBezTo>
                    <a:cubicBezTo>
                      <a:pt x="604381" y="2091556"/>
                      <a:pt x="607848" y="2103796"/>
                      <a:pt x="611191" y="2115636"/>
                    </a:cubicBezTo>
                    <a:cubicBezTo>
                      <a:pt x="614153" y="2126114"/>
                      <a:pt x="617211" y="2136953"/>
                      <a:pt x="619764" y="2147669"/>
                    </a:cubicBezTo>
                    <a:cubicBezTo>
                      <a:pt x="620183" y="2149392"/>
                      <a:pt x="620650" y="2151393"/>
                      <a:pt x="621078" y="2153536"/>
                    </a:cubicBezTo>
                    <a:cubicBezTo>
                      <a:pt x="653034" y="2131009"/>
                      <a:pt x="726806" y="2123218"/>
                      <a:pt x="783260" y="2129323"/>
                    </a:cubicBezTo>
                    <a:cubicBezTo>
                      <a:pt x="823199" y="2133638"/>
                      <a:pt x="922554" y="2152583"/>
                      <a:pt x="1018642" y="2170910"/>
                    </a:cubicBezTo>
                    <a:cubicBezTo>
                      <a:pt x="1034996" y="2174033"/>
                      <a:pt x="1051008" y="2177081"/>
                      <a:pt x="1066486" y="2180016"/>
                    </a:cubicBezTo>
                    <a:cubicBezTo>
                      <a:pt x="1066305" y="2179215"/>
                      <a:pt x="1065991" y="2178463"/>
                      <a:pt x="1065991" y="2177605"/>
                    </a:cubicBezTo>
                    <a:cubicBezTo>
                      <a:pt x="1065991" y="2171290"/>
                      <a:pt x="1071115" y="2166176"/>
                      <a:pt x="1077430" y="2166176"/>
                    </a:cubicBezTo>
                    <a:lnTo>
                      <a:pt x="1398509" y="2166176"/>
                    </a:lnTo>
                    <a:cubicBezTo>
                      <a:pt x="1404824" y="2166176"/>
                      <a:pt x="1409939" y="2171290"/>
                      <a:pt x="1409939" y="2177605"/>
                    </a:cubicBezTo>
                    <a:cubicBezTo>
                      <a:pt x="1409939" y="2183921"/>
                      <a:pt x="1404824" y="2189035"/>
                      <a:pt x="1398509" y="2189035"/>
                    </a:cubicBezTo>
                    <a:lnTo>
                      <a:pt x="1114473" y="2189035"/>
                    </a:lnTo>
                    <a:cubicBezTo>
                      <a:pt x="1126484" y="2191274"/>
                      <a:pt x="1137933" y="2193360"/>
                      <a:pt x="1148477" y="2195255"/>
                    </a:cubicBezTo>
                    <a:cubicBezTo>
                      <a:pt x="1150649" y="2195646"/>
                      <a:pt x="1152659" y="2196655"/>
                      <a:pt x="1154269" y="2198160"/>
                    </a:cubicBezTo>
                    <a:lnTo>
                      <a:pt x="1306783" y="2341045"/>
                    </a:lnTo>
                    <a:cubicBezTo>
                      <a:pt x="1310288" y="2344331"/>
                      <a:pt x="1311374" y="2349456"/>
                      <a:pt x="1309488" y="2353875"/>
                    </a:cubicBezTo>
                    <a:cubicBezTo>
                      <a:pt x="1307678" y="2358095"/>
                      <a:pt x="1303535" y="2360819"/>
                      <a:pt x="1298972" y="2360819"/>
                    </a:cubicBezTo>
                    <a:cubicBezTo>
                      <a:pt x="1298772" y="2360819"/>
                      <a:pt x="1298572" y="2360809"/>
                      <a:pt x="1298372" y="2360800"/>
                    </a:cubicBezTo>
                    <a:cubicBezTo>
                      <a:pt x="1255281" y="2358533"/>
                      <a:pt x="1077973" y="2331473"/>
                      <a:pt x="948500" y="2311717"/>
                    </a:cubicBezTo>
                    <a:cubicBezTo>
                      <a:pt x="893903" y="2303383"/>
                      <a:pt x="846744" y="2296192"/>
                      <a:pt x="825437" y="2293296"/>
                    </a:cubicBezTo>
                    <a:cubicBezTo>
                      <a:pt x="740798" y="2281742"/>
                      <a:pt x="645834" y="2285543"/>
                      <a:pt x="628079" y="2315137"/>
                    </a:cubicBezTo>
                    <a:cubicBezTo>
                      <a:pt x="624840" y="2320547"/>
                      <a:pt x="617802" y="2322290"/>
                      <a:pt x="612401" y="2319061"/>
                    </a:cubicBezTo>
                    <a:cubicBezTo>
                      <a:pt x="606981" y="2315813"/>
                      <a:pt x="605229" y="2308793"/>
                      <a:pt x="608477" y="2303374"/>
                    </a:cubicBezTo>
                    <a:cubicBezTo>
                      <a:pt x="641614" y="2248176"/>
                      <a:pt x="797595" y="2266417"/>
                      <a:pt x="828523" y="2270636"/>
                    </a:cubicBezTo>
                    <a:cubicBezTo>
                      <a:pt x="850021" y="2273560"/>
                      <a:pt x="897255" y="2280771"/>
                      <a:pt x="951948" y="2289124"/>
                    </a:cubicBezTo>
                    <a:cubicBezTo>
                      <a:pt x="1058638" y="2305403"/>
                      <a:pt x="1197922" y="2326653"/>
                      <a:pt x="1266645" y="2334768"/>
                    </a:cubicBezTo>
                    <a:lnTo>
                      <a:pt x="1141115" y="2217153"/>
                    </a:lnTo>
                    <a:cubicBezTo>
                      <a:pt x="1105520" y="2210762"/>
                      <a:pt x="1061190" y="2202304"/>
                      <a:pt x="1014356" y="2193360"/>
                    </a:cubicBezTo>
                    <a:cubicBezTo>
                      <a:pt x="918715" y="2175129"/>
                      <a:pt x="819827" y="2156269"/>
                      <a:pt x="780803" y="2152050"/>
                    </a:cubicBezTo>
                    <a:cubicBezTo>
                      <a:pt x="719557" y="2145392"/>
                      <a:pt x="647615" y="2156736"/>
                      <a:pt x="629851" y="2175777"/>
                    </a:cubicBezTo>
                    <a:cubicBezTo>
                      <a:pt x="627441" y="2178358"/>
                      <a:pt x="624126" y="2179425"/>
                      <a:pt x="620850" y="2179244"/>
                    </a:cubicBezTo>
                    <a:cubicBezTo>
                      <a:pt x="618935" y="2184826"/>
                      <a:pt x="615287" y="2189950"/>
                      <a:pt x="608772" y="2193712"/>
                    </a:cubicBezTo>
                    <a:cubicBezTo>
                      <a:pt x="618916" y="2211476"/>
                      <a:pt x="628584" y="2229412"/>
                      <a:pt x="637356" y="2247204"/>
                    </a:cubicBezTo>
                    <a:cubicBezTo>
                      <a:pt x="639557" y="2251653"/>
                      <a:pt x="638633" y="2257015"/>
                      <a:pt x="635061" y="2260473"/>
                    </a:cubicBezTo>
                    <a:cubicBezTo>
                      <a:pt x="632880" y="2262588"/>
                      <a:pt x="630003" y="2263692"/>
                      <a:pt x="627107" y="2263692"/>
                    </a:cubicBezTo>
                    <a:cubicBezTo>
                      <a:pt x="625269" y="2263692"/>
                      <a:pt x="623421" y="2263245"/>
                      <a:pt x="621726" y="2262349"/>
                    </a:cubicBezTo>
                    <a:cubicBezTo>
                      <a:pt x="609905" y="2256034"/>
                      <a:pt x="598294" y="2249424"/>
                      <a:pt x="588331" y="2243499"/>
                    </a:cubicBezTo>
                    <a:lnTo>
                      <a:pt x="599085" y="2317233"/>
                    </a:lnTo>
                    <a:cubicBezTo>
                      <a:pt x="599999" y="2323481"/>
                      <a:pt x="595675" y="2329281"/>
                      <a:pt x="589427" y="2330196"/>
                    </a:cubicBezTo>
                    <a:cubicBezTo>
                      <a:pt x="589293" y="2330215"/>
                      <a:pt x="589160" y="2330215"/>
                      <a:pt x="589017" y="2330224"/>
                    </a:cubicBezTo>
                    <a:cubicBezTo>
                      <a:pt x="595961" y="2333682"/>
                      <a:pt x="602847" y="2334263"/>
                      <a:pt x="608143" y="2333844"/>
                    </a:cubicBezTo>
                    <a:cubicBezTo>
                      <a:pt x="619402" y="2332996"/>
                      <a:pt x="630175" y="2327319"/>
                      <a:pt x="635604" y="2319385"/>
                    </a:cubicBezTo>
                    <a:cubicBezTo>
                      <a:pt x="639166" y="2314175"/>
                      <a:pt x="646262" y="2312842"/>
                      <a:pt x="651491" y="2316404"/>
                    </a:cubicBezTo>
                    <a:cubicBezTo>
                      <a:pt x="656702" y="2319966"/>
                      <a:pt x="658035" y="2327082"/>
                      <a:pt x="654463" y="2332292"/>
                    </a:cubicBezTo>
                    <a:lnTo>
                      <a:pt x="648653" y="2337428"/>
                    </a:lnTo>
                    <a:lnTo>
                      <a:pt x="654425" y="2334072"/>
                    </a:lnTo>
                    <a:cubicBezTo>
                      <a:pt x="656768" y="2331234"/>
                      <a:pt x="660273" y="2329691"/>
                      <a:pt x="664016" y="2329958"/>
                    </a:cubicBezTo>
                    <a:cubicBezTo>
                      <a:pt x="817464" y="2340520"/>
                      <a:pt x="1318784" y="2375078"/>
                      <a:pt x="1326899" y="2376706"/>
                    </a:cubicBezTo>
                    <a:cubicBezTo>
                      <a:pt x="1333091" y="2377954"/>
                      <a:pt x="1337101" y="2383974"/>
                      <a:pt x="1335862" y="2390165"/>
                    </a:cubicBezTo>
                    <a:cubicBezTo>
                      <a:pt x="1334776" y="2395594"/>
                      <a:pt x="1330004" y="2399347"/>
                      <a:pt x="1324670" y="2399347"/>
                    </a:cubicBezTo>
                    <a:cubicBezTo>
                      <a:pt x="1324061" y="2399347"/>
                      <a:pt x="1323442" y="2399299"/>
                      <a:pt x="1322823" y="2399204"/>
                    </a:cubicBezTo>
                    <a:cubicBezTo>
                      <a:pt x="1307964" y="2397385"/>
                      <a:pt x="891635" y="2368534"/>
                      <a:pt x="668026" y="2353151"/>
                    </a:cubicBezTo>
                    <a:cubicBezTo>
                      <a:pt x="640299" y="2382126"/>
                      <a:pt x="595989" y="2387184"/>
                      <a:pt x="568357" y="2373649"/>
                    </a:cubicBezTo>
                    <a:lnTo>
                      <a:pt x="11401" y="2372058"/>
                    </a:lnTo>
                    <a:cubicBezTo>
                      <a:pt x="5086" y="2372039"/>
                      <a:pt x="-19" y="2366905"/>
                      <a:pt x="0" y="2360590"/>
                    </a:cubicBezTo>
                    <a:cubicBezTo>
                      <a:pt x="19" y="2354284"/>
                      <a:pt x="5334" y="2349341"/>
                      <a:pt x="11459" y="2349198"/>
                    </a:cubicBezTo>
                    <a:lnTo>
                      <a:pt x="571214" y="2350798"/>
                    </a:lnTo>
                    <a:cubicBezTo>
                      <a:pt x="573157" y="2350808"/>
                      <a:pt x="575081" y="2351303"/>
                      <a:pt x="576777" y="2352256"/>
                    </a:cubicBezTo>
                    <a:lnTo>
                      <a:pt x="600197" y="2354960"/>
                    </a:lnTo>
                    <a:lnTo>
                      <a:pt x="565528" y="2341635"/>
                    </a:lnTo>
                    <a:cubicBezTo>
                      <a:pt x="539992" y="2342064"/>
                      <a:pt x="416395" y="2344093"/>
                      <a:pt x="293694" y="2345331"/>
                    </a:cubicBezTo>
                    <a:cubicBezTo>
                      <a:pt x="10411" y="2348208"/>
                      <a:pt x="8573" y="2345541"/>
                      <a:pt x="3649" y="2338397"/>
                    </a:cubicBezTo>
                    <a:cubicBezTo>
                      <a:pt x="1477" y="2335244"/>
                      <a:pt x="1001" y="2331025"/>
                      <a:pt x="2420" y="2327472"/>
                    </a:cubicBezTo>
                    <a:cubicBezTo>
                      <a:pt x="3544" y="2324671"/>
                      <a:pt x="6535" y="2317185"/>
                      <a:pt x="157601" y="2171004"/>
                    </a:cubicBezTo>
                    <a:cubicBezTo>
                      <a:pt x="159468" y="2169195"/>
                      <a:pt x="161821" y="2168338"/>
                      <a:pt x="164221" y="2168062"/>
                    </a:cubicBezTo>
                    <a:cubicBezTo>
                      <a:pt x="100032" y="2129390"/>
                      <a:pt x="93946" y="2012890"/>
                      <a:pt x="96403" y="1944005"/>
                    </a:cubicBezTo>
                    <a:cubicBezTo>
                      <a:pt x="98746" y="1878473"/>
                      <a:pt x="130550" y="1789528"/>
                      <a:pt x="154944" y="1762687"/>
                    </a:cubicBezTo>
                    <a:cubicBezTo>
                      <a:pt x="169107" y="1747104"/>
                      <a:pt x="166964" y="1742484"/>
                      <a:pt x="159868" y="1727206"/>
                    </a:cubicBezTo>
                    <a:cubicBezTo>
                      <a:pt x="159011" y="1725387"/>
                      <a:pt x="158125" y="1723472"/>
                      <a:pt x="157249" y="1721491"/>
                    </a:cubicBezTo>
                    <a:cubicBezTo>
                      <a:pt x="148590" y="1702032"/>
                      <a:pt x="140247" y="1654159"/>
                      <a:pt x="154648" y="1608525"/>
                    </a:cubicBezTo>
                    <a:cubicBezTo>
                      <a:pt x="157849" y="1598390"/>
                      <a:pt x="168040" y="1564795"/>
                      <a:pt x="181880" y="1519247"/>
                    </a:cubicBezTo>
                    <a:cubicBezTo>
                      <a:pt x="225362" y="1376010"/>
                      <a:pt x="298143" y="1136285"/>
                      <a:pt x="314354" y="1094137"/>
                    </a:cubicBezTo>
                    <a:cubicBezTo>
                      <a:pt x="334985" y="1040482"/>
                      <a:pt x="368561" y="995334"/>
                      <a:pt x="394183" y="986790"/>
                    </a:cubicBezTo>
                    <a:close/>
                    <a:moveTo>
                      <a:pt x="1326766" y="928058"/>
                    </a:moveTo>
                    <a:cubicBezTo>
                      <a:pt x="1325861" y="928963"/>
                      <a:pt x="1324880" y="929696"/>
                      <a:pt x="1323747" y="930249"/>
                    </a:cubicBezTo>
                    <a:cubicBezTo>
                      <a:pt x="1327328" y="932687"/>
                      <a:pt x="1329395" y="937031"/>
                      <a:pt x="1328623" y="941574"/>
                    </a:cubicBezTo>
                    <a:cubicBezTo>
                      <a:pt x="1327557" y="947803"/>
                      <a:pt x="1321632" y="951985"/>
                      <a:pt x="1315431" y="950918"/>
                    </a:cubicBezTo>
                    <a:cubicBezTo>
                      <a:pt x="1308373" y="949709"/>
                      <a:pt x="1300753" y="948070"/>
                      <a:pt x="1292962" y="946394"/>
                    </a:cubicBezTo>
                    <a:cubicBezTo>
                      <a:pt x="1279693" y="943536"/>
                      <a:pt x="1265968" y="940564"/>
                      <a:pt x="1254252" y="939688"/>
                    </a:cubicBezTo>
                    <a:cubicBezTo>
                      <a:pt x="1236393" y="938402"/>
                      <a:pt x="1227211" y="942203"/>
                      <a:pt x="1219172" y="954318"/>
                    </a:cubicBezTo>
                    <a:cubicBezTo>
                      <a:pt x="1208342" y="970663"/>
                      <a:pt x="1172918" y="1041653"/>
                      <a:pt x="1162326" y="1065399"/>
                    </a:cubicBezTo>
                    <a:lnTo>
                      <a:pt x="1159059" y="1072571"/>
                    </a:lnTo>
                    <a:cubicBezTo>
                      <a:pt x="1157716" y="1075515"/>
                      <a:pt x="1156611" y="1078001"/>
                      <a:pt x="1155630" y="1080268"/>
                    </a:cubicBezTo>
                    <a:cubicBezTo>
                      <a:pt x="1155440" y="1080849"/>
                      <a:pt x="1155211" y="1081363"/>
                      <a:pt x="1154935" y="1081906"/>
                    </a:cubicBezTo>
                    <a:cubicBezTo>
                      <a:pt x="1149953" y="1093641"/>
                      <a:pt x="1150049" y="1096432"/>
                      <a:pt x="1152659" y="1097908"/>
                    </a:cubicBezTo>
                    <a:cubicBezTo>
                      <a:pt x="1156526" y="1100089"/>
                      <a:pt x="1161926" y="1100432"/>
                      <a:pt x="1167451" y="1098879"/>
                    </a:cubicBezTo>
                    <a:cubicBezTo>
                      <a:pt x="1175233" y="1096698"/>
                      <a:pt x="1182034" y="1091250"/>
                      <a:pt x="1186120" y="1083954"/>
                    </a:cubicBezTo>
                    <a:cubicBezTo>
                      <a:pt x="1187330" y="1081792"/>
                      <a:pt x="1189206" y="1080363"/>
                      <a:pt x="1191292" y="1079382"/>
                    </a:cubicBezTo>
                    <a:cubicBezTo>
                      <a:pt x="1191359" y="1071866"/>
                      <a:pt x="1191540" y="1065485"/>
                      <a:pt x="1191749" y="1061684"/>
                    </a:cubicBezTo>
                    <a:lnTo>
                      <a:pt x="1191863" y="1059513"/>
                    </a:lnTo>
                    <a:cubicBezTo>
                      <a:pt x="1192578" y="1046206"/>
                      <a:pt x="1193140" y="1035681"/>
                      <a:pt x="1201379" y="1023260"/>
                    </a:cubicBezTo>
                    <a:cubicBezTo>
                      <a:pt x="1208256" y="1012888"/>
                      <a:pt x="1216743" y="1000115"/>
                      <a:pt x="1230249" y="984379"/>
                    </a:cubicBezTo>
                    <a:lnTo>
                      <a:pt x="1232154" y="982160"/>
                    </a:lnTo>
                    <a:cubicBezTo>
                      <a:pt x="1244118" y="968187"/>
                      <a:pt x="1251337" y="959767"/>
                      <a:pt x="1269187" y="957262"/>
                    </a:cubicBezTo>
                    <a:cubicBezTo>
                      <a:pt x="1286094" y="954919"/>
                      <a:pt x="1327709" y="959443"/>
                      <a:pt x="1347664" y="964701"/>
                    </a:cubicBezTo>
                    <a:cubicBezTo>
                      <a:pt x="1353769" y="966301"/>
                      <a:pt x="1357417" y="972549"/>
                      <a:pt x="1355817" y="978664"/>
                    </a:cubicBezTo>
                    <a:cubicBezTo>
                      <a:pt x="1354207" y="984760"/>
                      <a:pt x="1347912" y="988418"/>
                      <a:pt x="1341854" y="986808"/>
                    </a:cubicBezTo>
                    <a:cubicBezTo>
                      <a:pt x="1323328" y="981941"/>
                      <a:pt x="1284999" y="978093"/>
                      <a:pt x="1272359" y="979903"/>
                    </a:cubicBezTo>
                    <a:cubicBezTo>
                      <a:pt x="1263329" y="981169"/>
                      <a:pt x="1261148" y="983456"/>
                      <a:pt x="1249509" y="997038"/>
                    </a:cubicBezTo>
                    <a:lnTo>
                      <a:pt x="1247585" y="999276"/>
                    </a:lnTo>
                    <a:cubicBezTo>
                      <a:pt x="1235002" y="1013926"/>
                      <a:pt x="1227296" y="1025547"/>
                      <a:pt x="1220505" y="1035786"/>
                    </a:cubicBezTo>
                    <a:cubicBezTo>
                      <a:pt x="1215638" y="1043130"/>
                      <a:pt x="1215343" y="1048645"/>
                      <a:pt x="1214695" y="1060732"/>
                    </a:cubicBezTo>
                    <a:lnTo>
                      <a:pt x="1214571" y="1062951"/>
                    </a:lnTo>
                    <a:cubicBezTo>
                      <a:pt x="1213761" y="1077791"/>
                      <a:pt x="1213885" y="1113767"/>
                      <a:pt x="1216143" y="1127807"/>
                    </a:cubicBezTo>
                    <a:cubicBezTo>
                      <a:pt x="1217552" y="1128169"/>
                      <a:pt x="1220705" y="1128293"/>
                      <a:pt x="1224972" y="1126997"/>
                    </a:cubicBezTo>
                    <a:cubicBezTo>
                      <a:pt x="1231344" y="1125045"/>
                      <a:pt x="1236831" y="1120892"/>
                      <a:pt x="1238974" y="1116396"/>
                    </a:cubicBezTo>
                    <a:cubicBezTo>
                      <a:pt x="1248499" y="1096336"/>
                      <a:pt x="1253728" y="1068885"/>
                      <a:pt x="1249737" y="1059894"/>
                    </a:cubicBezTo>
                    <a:cubicBezTo>
                      <a:pt x="1247204" y="1054217"/>
                      <a:pt x="1249690" y="1047540"/>
                      <a:pt x="1255338" y="1044901"/>
                    </a:cubicBezTo>
                    <a:lnTo>
                      <a:pt x="1259500" y="1042968"/>
                    </a:lnTo>
                    <a:cubicBezTo>
                      <a:pt x="1273197" y="1036643"/>
                      <a:pt x="1281132" y="1032709"/>
                      <a:pt x="1284799" y="1025375"/>
                    </a:cubicBezTo>
                    <a:cubicBezTo>
                      <a:pt x="1286285" y="1022422"/>
                      <a:pt x="1288980" y="1020241"/>
                      <a:pt x="1292200" y="1019422"/>
                    </a:cubicBezTo>
                    <a:cubicBezTo>
                      <a:pt x="1295391" y="1018612"/>
                      <a:pt x="1298820" y="1019231"/>
                      <a:pt x="1301553" y="1021127"/>
                    </a:cubicBezTo>
                    <a:cubicBezTo>
                      <a:pt x="1314993" y="1030480"/>
                      <a:pt x="1338720" y="1038415"/>
                      <a:pt x="1356246" y="1034595"/>
                    </a:cubicBezTo>
                    <a:cubicBezTo>
                      <a:pt x="1362447" y="1033271"/>
                      <a:pt x="1368495" y="1037186"/>
                      <a:pt x="1369828" y="1043349"/>
                    </a:cubicBezTo>
                    <a:cubicBezTo>
                      <a:pt x="1371162" y="1049521"/>
                      <a:pt x="1367247" y="1055598"/>
                      <a:pt x="1361075" y="1056941"/>
                    </a:cubicBezTo>
                    <a:cubicBezTo>
                      <a:pt x="1340101" y="1061484"/>
                      <a:pt x="1315698" y="1054988"/>
                      <a:pt x="1298143" y="1045720"/>
                    </a:cubicBezTo>
                    <a:cubicBezTo>
                      <a:pt x="1291485" y="1052750"/>
                      <a:pt x="1282799" y="1057303"/>
                      <a:pt x="1273531" y="1061656"/>
                    </a:cubicBezTo>
                    <a:cubicBezTo>
                      <a:pt x="1276341" y="1084201"/>
                      <a:pt x="1265063" y="1114729"/>
                      <a:pt x="1259615" y="1126197"/>
                    </a:cubicBezTo>
                    <a:cubicBezTo>
                      <a:pt x="1253919" y="1138208"/>
                      <a:pt x="1242022" y="1146104"/>
                      <a:pt x="1230163" y="1149295"/>
                    </a:cubicBezTo>
                    <a:cubicBezTo>
                      <a:pt x="1233650" y="1192101"/>
                      <a:pt x="1256900" y="1233458"/>
                      <a:pt x="1279017" y="1253013"/>
                    </a:cubicBezTo>
                    <a:cubicBezTo>
                      <a:pt x="1307316" y="1278026"/>
                      <a:pt x="1329862" y="1324260"/>
                      <a:pt x="1341835" y="1359912"/>
                    </a:cubicBezTo>
                    <a:cubicBezTo>
                      <a:pt x="1351626" y="1360484"/>
                      <a:pt x="1363361" y="1360236"/>
                      <a:pt x="1376820" y="1359788"/>
                    </a:cubicBezTo>
                    <a:cubicBezTo>
                      <a:pt x="1401975" y="1358941"/>
                      <a:pt x="1446762" y="1345434"/>
                      <a:pt x="1472584" y="1332128"/>
                    </a:cubicBezTo>
                    <a:cubicBezTo>
                      <a:pt x="1471327" y="1329870"/>
                      <a:pt x="1470022" y="1327575"/>
                      <a:pt x="1468660" y="1325165"/>
                    </a:cubicBezTo>
                    <a:cubicBezTo>
                      <a:pt x="1454725" y="1300533"/>
                      <a:pt x="1435646" y="1266815"/>
                      <a:pt x="1429417" y="1225972"/>
                    </a:cubicBezTo>
                    <a:cubicBezTo>
                      <a:pt x="1427845" y="1215646"/>
                      <a:pt x="1426569" y="1201645"/>
                      <a:pt x="1425540" y="1185824"/>
                    </a:cubicBezTo>
                    <a:cubicBezTo>
                      <a:pt x="1424359" y="1184042"/>
                      <a:pt x="1423483" y="1182033"/>
                      <a:pt x="1423464" y="1179756"/>
                    </a:cubicBezTo>
                    <a:cubicBezTo>
                      <a:pt x="1423445" y="1177813"/>
                      <a:pt x="1424026" y="1176080"/>
                      <a:pt x="1424864" y="1174470"/>
                    </a:cubicBezTo>
                    <a:cubicBezTo>
                      <a:pt x="1424559" y="1168888"/>
                      <a:pt x="1424283" y="1163154"/>
                      <a:pt x="1424026" y="1157325"/>
                    </a:cubicBezTo>
                    <a:cubicBezTo>
                      <a:pt x="1423978" y="1156782"/>
                      <a:pt x="1423921" y="1156277"/>
                      <a:pt x="1423950" y="1155744"/>
                    </a:cubicBezTo>
                    <a:cubicBezTo>
                      <a:pt x="1421597" y="1100804"/>
                      <a:pt x="1421416" y="1038205"/>
                      <a:pt x="1421845" y="1024584"/>
                    </a:cubicBezTo>
                    <a:cubicBezTo>
                      <a:pt x="1422378" y="1007144"/>
                      <a:pt x="1411377" y="981484"/>
                      <a:pt x="1402766" y="975064"/>
                    </a:cubicBezTo>
                    <a:cubicBezTo>
                      <a:pt x="1392136" y="967139"/>
                      <a:pt x="1374829" y="960900"/>
                      <a:pt x="1354017" y="957510"/>
                    </a:cubicBezTo>
                    <a:cubicBezTo>
                      <a:pt x="1351255" y="957052"/>
                      <a:pt x="1348759" y="955614"/>
                      <a:pt x="1346988" y="953452"/>
                    </a:cubicBezTo>
                    <a:cubicBezTo>
                      <a:pt x="1340825" y="945879"/>
                      <a:pt x="1333862" y="937097"/>
                      <a:pt x="1326766" y="928058"/>
                    </a:cubicBezTo>
                    <a:close/>
                    <a:moveTo>
                      <a:pt x="827723" y="895121"/>
                    </a:moveTo>
                    <a:cubicBezTo>
                      <a:pt x="832324" y="890787"/>
                      <a:pt x="839562" y="891025"/>
                      <a:pt x="843887" y="895635"/>
                    </a:cubicBezTo>
                    <a:cubicBezTo>
                      <a:pt x="848202" y="900245"/>
                      <a:pt x="847954" y="907465"/>
                      <a:pt x="843363" y="911789"/>
                    </a:cubicBezTo>
                    <a:cubicBezTo>
                      <a:pt x="813026" y="940231"/>
                      <a:pt x="745103" y="1033262"/>
                      <a:pt x="718404" y="1077134"/>
                    </a:cubicBezTo>
                    <a:lnTo>
                      <a:pt x="815731" y="1135532"/>
                    </a:lnTo>
                    <a:cubicBezTo>
                      <a:pt x="820446" y="1138361"/>
                      <a:pt x="822475" y="1144114"/>
                      <a:pt x="820589" y="1149267"/>
                    </a:cubicBezTo>
                    <a:cubicBezTo>
                      <a:pt x="818703" y="1154410"/>
                      <a:pt x="813454" y="1157506"/>
                      <a:pt x="808006" y="1156620"/>
                    </a:cubicBezTo>
                    <a:lnTo>
                      <a:pt x="703660" y="1139542"/>
                    </a:lnTo>
                    <a:cubicBezTo>
                      <a:pt x="705955" y="1300267"/>
                      <a:pt x="747551" y="1601247"/>
                      <a:pt x="774040" y="1757762"/>
                    </a:cubicBezTo>
                    <a:cubicBezTo>
                      <a:pt x="798719" y="1903656"/>
                      <a:pt x="833457" y="2049418"/>
                      <a:pt x="855012" y="2117997"/>
                    </a:cubicBezTo>
                    <a:cubicBezTo>
                      <a:pt x="856898" y="2124017"/>
                      <a:pt x="853555" y="2130437"/>
                      <a:pt x="847525" y="2132323"/>
                    </a:cubicBezTo>
                    <a:cubicBezTo>
                      <a:pt x="846392" y="2132685"/>
                      <a:pt x="845239" y="2132856"/>
                      <a:pt x="844096" y="2132856"/>
                    </a:cubicBezTo>
                    <a:cubicBezTo>
                      <a:pt x="839239" y="2132856"/>
                      <a:pt x="834733" y="2129732"/>
                      <a:pt x="833200" y="2124846"/>
                    </a:cubicBezTo>
                    <a:cubicBezTo>
                      <a:pt x="807797" y="2044026"/>
                      <a:pt x="773440" y="1891255"/>
                      <a:pt x="751494" y="1761572"/>
                    </a:cubicBezTo>
                    <a:cubicBezTo>
                      <a:pt x="733130" y="1653053"/>
                      <a:pt x="680695" y="1303353"/>
                      <a:pt x="680695" y="1126073"/>
                    </a:cubicBezTo>
                    <a:cubicBezTo>
                      <a:pt x="680695" y="1122711"/>
                      <a:pt x="682171" y="1119530"/>
                      <a:pt x="684734" y="1117368"/>
                    </a:cubicBezTo>
                    <a:cubicBezTo>
                      <a:pt x="687286" y="1115186"/>
                      <a:pt x="690668" y="1114291"/>
                      <a:pt x="693973" y="1114786"/>
                    </a:cubicBezTo>
                    <a:lnTo>
                      <a:pt x="752771" y="1124416"/>
                    </a:lnTo>
                    <a:lnTo>
                      <a:pt x="696954" y="1090917"/>
                    </a:lnTo>
                    <a:cubicBezTo>
                      <a:pt x="691668" y="1087745"/>
                      <a:pt x="689849" y="1080954"/>
                      <a:pt x="692839" y="1075562"/>
                    </a:cubicBezTo>
                    <a:cubicBezTo>
                      <a:pt x="714728" y="1036157"/>
                      <a:pt x="792595" y="928058"/>
                      <a:pt x="827723" y="895121"/>
                    </a:cubicBezTo>
                    <a:close/>
                    <a:moveTo>
                      <a:pt x="1210978" y="894930"/>
                    </a:moveTo>
                    <a:cubicBezTo>
                      <a:pt x="1206928" y="895423"/>
                      <a:pt x="1204080" y="898088"/>
                      <a:pt x="1199779" y="903855"/>
                    </a:cubicBezTo>
                    <a:lnTo>
                      <a:pt x="1189377" y="917742"/>
                    </a:lnTo>
                    <a:cubicBezTo>
                      <a:pt x="1170489" y="942946"/>
                      <a:pt x="1135313" y="989875"/>
                      <a:pt x="1126093" y="1003772"/>
                    </a:cubicBezTo>
                    <a:cubicBezTo>
                      <a:pt x="1118321" y="1015507"/>
                      <a:pt x="1117692" y="1027299"/>
                      <a:pt x="1124560" y="1032424"/>
                    </a:cubicBezTo>
                    <a:cubicBezTo>
                      <a:pt x="1126922" y="1034176"/>
                      <a:pt x="1136933" y="1034014"/>
                      <a:pt x="1157907" y="1020736"/>
                    </a:cubicBezTo>
                    <a:cubicBezTo>
                      <a:pt x="1158059" y="1020632"/>
                      <a:pt x="1158250" y="1020632"/>
                      <a:pt x="1158412" y="1020546"/>
                    </a:cubicBezTo>
                    <a:cubicBezTo>
                      <a:pt x="1173080" y="990761"/>
                      <a:pt x="1191987" y="953957"/>
                      <a:pt x="1200122" y="941688"/>
                    </a:cubicBezTo>
                    <a:cubicBezTo>
                      <a:pt x="1216324" y="917257"/>
                      <a:pt x="1238460" y="915580"/>
                      <a:pt x="1255948" y="916904"/>
                    </a:cubicBezTo>
                    <a:cubicBezTo>
                      <a:pt x="1269235" y="917885"/>
                      <a:pt x="1283751" y="921019"/>
                      <a:pt x="1297791" y="924048"/>
                    </a:cubicBezTo>
                    <a:cubicBezTo>
                      <a:pt x="1299934" y="924505"/>
                      <a:pt x="1302020" y="924943"/>
                      <a:pt x="1304125" y="925391"/>
                    </a:cubicBezTo>
                    <a:cubicBezTo>
                      <a:pt x="1285504" y="916866"/>
                      <a:pt x="1251233" y="905970"/>
                      <a:pt x="1235126" y="900864"/>
                    </a:cubicBezTo>
                    <a:lnTo>
                      <a:pt x="1229392" y="899035"/>
                    </a:lnTo>
                    <a:cubicBezTo>
                      <a:pt x="1220281" y="896116"/>
                      <a:pt x="1215028" y="894437"/>
                      <a:pt x="1210978" y="894930"/>
                    </a:cubicBezTo>
                    <a:close/>
                    <a:moveTo>
                      <a:pt x="1356065" y="888444"/>
                    </a:moveTo>
                    <a:cubicBezTo>
                      <a:pt x="1354941" y="905827"/>
                      <a:pt x="1354160" y="920571"/>
                      <a:pt x="1354503" y="924362"/>
                    </a:cubicBezTo>
                    <a:cubicBezTo>
                      <a:pt x="1354560" y="924953"/>
                      <a:pt x="1354360" y="925486"/>
                      <a:pt x="1354322" y="926068"/>
                    </a:cubicBezTo>
                    <a:cubicBezTo>
                      <a:pt x="1356970" y="929392"/>
                      <a:pt x="1359570" y="932649"/>
                      <a:pt x="1362028" y="935697"/>
                    </a:cubicBezTo>
                    <a:cubicBezTo>
                      <a:pt x="1369743" y="937116"/>
                      <a:pt x="1376953" y="938907"/>
                      <a:pt x="1383678" y="941003"/>
                    </a:cubicBezTo>
                    <a:cubicBezTo>
                      <a:pt x="1376525" y="924048"/>
                      <a:pt x="1365942" y="904979"/>
                      <a:pt x="1356065" y="888444"/>
                    </a:cubicBezTo>
                    <a:close/>
                    <a:moveTo>
                      <a:pt x="843210" y="864594"/>
                    </a:moveTo>
                    <a:cubicBezTo>
                      <a:pt x="849325" y="862898"/>
                      <a:pt x="855593" y="866508"/>
                      <a:pt x="857269" y="872595"/>
                    </a:cubicBezTo>
                    <a:cubicBezTo>
                      <a:pt x="858936" y="878681"/>
                      <a:pt x="855345" y="884968"/>
                      <a:pt x="849268" y="886644"/>
                    </a:cubicBezTo>
                    <a:cubicBezTo>
                      <a:pt x="807311" y="898160"/>
                      <a:pt x="618916" y="931107"/>
                      <a:pt x="575177" y="938279"/>
                    </a:cubicBezTo>
                    <a:cubicBezTo>
                      <a:pt x="490976" y="952081"/>
                      <a:pt x="441846" y="970464"/>
                      <a:pt x="436836" y="981494"/>
                    </a:cubicBezTo>
                    <a:cubicBezTo>
                      <a:pt x="434921" y="985704"/>
                      <a:pt x="430768" y="988200"/>
                      <a:pt x="426425" y="988200"/>
                    </a:cubicBezTo>
                    <a:cubicBezTo>
                      <a:pt x="424834" y="988200"/>
                      <a:pt x="423234" y="987876"/>
                      <a:pt x="421701" y="987180"/>
                    </a:cubicBezTo>
                    <a:cubicBezTo>
                      <a:pt x="415957" y="984561"/>
                      <a:pt x="413414" y="977789"/>
                      <a:pt x="416024" y="972045"/>
                    </a:cubicBezTo>
                    <a:cubicBezTo>
                      <a:pt x="426072" y="949928"/>
                      <a:pt x="478374" y="930973"/>
                      <a:pt x="571472" y="915714"/>
                    </a:cubicBezTo>
                    <a:cubicBezTo>
                      <a:pt x="614972" y="908590"/>
                      <a:pt x="802053" y="875900"/>
                      <a:pt x="843210" y="864594"/>
                    </a:cubicBezTo>
                    <a:close/>
                    <a:moveTo>
                      <a:pt x="1245613" y="856992"/>
                    </a:moveTo>
                    <a:cubicBezTo>
                      <a:pt x="1235850" y="857830"/>
                      <a:pt x="1223620" y="858297"/>
                      <a:pt x="1211790" y="858745"/>
                    </a:cubicBezTo>
                    <a:cubicBezTo>
                      <a:pt x="1201760" y="859126"/>
                      <a:pt x="1192282" y="859488"/>
                      <a:pt x="1186329" y="860031"/>
                    </a:cubicBezTo>
                    <a:cubicBezTo>
                      <a:pt x="1174071" y="861117"/>
                      <a:pt x="1165917" y="862298"/>
                      <a:pt x="1155916" y="869441"/>
                    </a:cubicBezTo>
                    <a:cubicBezTo>
                      <a:pt x="1143591" y="878242"/>
                      <a:pt x="1116054" y="893997"/>
                      <a:pt x="1099052" y="901979"/>
                    </a:cubicBezTo>
                    <a:cubicBezTo>
                      <a:pt x="1099280" y="902903"/>
                      <a:pt x="1100014" y="904655"/>
                      <a:pt x="1101957" y="906770"/>
                    </a:cubicBezTo>
                    <a:cubicBezTo>
                      <a:pt x="1106224" y="911409"/>
                      <a:pt x="1112920" y="914247"/>
                      <a:pt x="1119893" y="914352"/>
                    </a:cubicBezTo>
                    <a:cubicBezTo>
                      <a:pt x="1120254" y="914361"/>
                      <a:pt x="1120607" y="914361"/>
                      <a:pt x="1120959" y="914361"/>
                    </a:cubicBezTo>
                    <a:cubicBezTo>
                      <a:pt x="1139038" y="914361"/>
                      <a:pt x="1151677" y="907456"/>
                      <a:pt x="1163917" y="900779"/>
                    </a:cubicBezTo>
                    <a:cubicBezTo>
                      <a:pt x="1166727" y="899245"/>
                      <a:pt x="1169461" y="897759"/>
                      <a:pt x="1172137" y="896407"/>
                    </a:cubicBezTo>
                    <a:cubicBezTo>
                      <a:pt x="1173899" y="895521"/>
                      <a:pt x="1175757" y="895282"/>
                      <a:pt x="1177595" y="895340"/>
                    </a:cubicBezTo>
                    <a:lnTo>
                      <a:pt x="1181453" y="890187"/>
                    </a:lnTo>
                    <a:cubicBezTo>
                      <a:pt x="1199807" y="865565"/>
                      <a:pt x="1217562" y="871242"/>
                      <a:pt x="1236364" y="877271"/>
                    </a:cubicBezTo>
                    <a:lnTo>
                      <a:pt x="1242051" y="879071"/>
                    </a:lnTo>
                    <a:cubicBezTo>
                      <a:pt x="1258824" y="884405"/>
                      <a:pt x="1285970" y="893035"/>
                      <a:pt x="1305944" y="901293"/>
                    </a:cubicBezTo>
                    <a:cubicBezTo>
                      <a:pt x="1302487" y="896826"/>
                      <a:pt x="1299134" y="892482"/>
                      <a:pt x="1296057" y="888491"/>
                    </a:cubicBezTo>
                    <a:cubicBezTo>
                      <a:pt x="1290590" y="881414"/>
                      <a:pt x="1286009" y="875471"/>
                      <a:pt x="1282922" y="871527"/>
                    </a:cubicBezTo>
                    <a:cubicBezTo>
                      <a:pt x="1274655" y="860955"/>
                      <a:pt x="1261025" y="855697"/>
                      <a:pt x="1245613" y="856992"/>
                    </a:cubicBezTo>
                    <a:close/>
                    <a:moveTo>
                      <a:pt x="1336767" y="837733"/>
                    </a:moveTo>
                    <a:cubicBezTo>
                      <a:pt x="1328252" y="847181"/>
                      <a:pt x="1319213" y="855944"/>
                      <a:pt x="1309612" y="863736"/>
                    </a:cubicBezTo>
                    <a:cubicBezTo>
                      <a:pt x="1308792" y="864393"/>
                      <a:pt x="1307868" y="864812"/>
                      <a:pt x="1306954" y="865212"/>
                    </a:cubicBezTo>
                    <a:cubicBezTo>
                      <a:pt x="1309107" y="868003"/>
                      <a:pt x="1311526" y="871118"/>
                      <a:pt x="1314155" y="874518"/>
                    </a:cubicBezTo>
                    <a:cubicBezTo>
                      <a:pt x="1319708" y="881709"/>
                      <a:pt x="1326023" y="889910"/>
                      <a:pt x="1332557" y="898312"/>
                    </a:cubicBezTo>
                    <a:cubicBezTo>
                      <a:pt x="1333433" y="883167"/>
                      <a:pt x="1334891" y="862717"/>
                      <a:pt x="1336767" y="837733"/>
                    </a:cubicBezTo>
                    <a:close/>
                    <a:moveTo>
                      <a:pt x="992391" y="833465"/>
                    </a:moveTo>
                    <a:cubicBezTo>
                      <a:pt x="992210" y="839504"/>
                      <a:pt x="991962" y="845553"/>
                      <a:pt x="991696" y="851363"/>
                    </a:cubicBezTo>
                    <a:cubicBezTo>
                      <a:pt x="991305" y="859659"/>
                      <a:pt x="990934" y="867527"/>
                      <a:pt x="990934" y="874023"/>
                    </a:cubicBezTo>
                    <a:cubicBezTo>
                      <a:pt x="990934" y="904503"/>
                      <a:pt x="1051903" y="968301"/>
                      <a:pt x="1097909" y="1013297"/>
                    </a:cubicBezTo>
                    <a:cubicBezTo>
                      <a:pt x="1099271" y="1006001"/>
                      <a:pt x="1102195" y="998467"/>
                      <a:pt x="1107043" y="991142"/>
                    </a:cubicBezTo>
                    <a:cubicBezTo>
                      <a:pt x="1113730" y="981074"/>
                      <a:pt x="1132304" y="955938"/>
                      <a:pt x="1149849" y="932430"/>
                    </a:cubicBezTo>
                    <a:cubicBezTo>
                      <a:pt x="1141495" y="935230"/>
                      <a:pt x="1132046" y="937221"/>
                      <a:pt x="1120969" y="937221"/>
                    </a:cubicBezTo>
                    <a:cubicBezTo>
                      <a:pt x="1120502" y="937221"/>
                      <a:pt x="1120026" y="937212"/>
                      <a:pt x="1119550" y="937212"/>
                    </a:cubicBezTo>
                    <a:cubicBezTo>
                      <a:pt x="1096728" y="936869"/>
                      <a:pt x="1079830" y="921391"/>
                      <a:pt x="1076659" y="906627"/>
                    </a:cubicBezTo>
                    <a:cubicBezTo>
                      <a:pt x="1075716" y="902207"/>
                      <a:pt x="1076049" y="897940"/>
                      <a:pt x="1077392" y="894111"/>
                    </a:cubicBezTo>
                    <a:cubicBezTo>
                      <a:pt x="1045902" y="879985"/>
                      <a:pt x="1015860" y="858202"/>
                      <a:pt x="992391" y="833465"/>
                    </a:cubicBezTo>
                    <a:close/>
                    <a:moveTo>
                      <a:pt x="1069296" y="771506"/>
                    </a:moveTo>
                    <a:cubicBezTo>
                      <a:pt x="1104281" y="797147"/>
                      <a:pt x="1196874" y="799119"/>
                      <a:pt x="1238755" y="786794"/>
                    </a:cubicBezTo>
                    <a:cubicBezTo>
                      <a:pt x="1244832" y="785022"/>
                      <a:pt x="1251166" y="788489"/>
                      <a:pt x="1252948" y="794547"/>
                    </a:cubicBezTo>
                    <a:cubicBezTo>
                      <a:pt x="1254729" y="800605"/>
                      <a:pt x="1251262" y="806958"/>
                      <a:pt x="1245204" y="808730"/>
                    </a:cubicBezTo>
                    <a:cubicBezTo>
                      <a:pt x="1227278" y="813997"/>
                      <a:pt x="1201656" y="816997"/>
                      <a:pt x="1174471" y="816997"/>
                    </a:cubicBezTo>
                    <a:cubicBezTo>
                      <a:pt x="1130218" y="816997"/>
                      <a:pt x="1081821" y="809035"/>
                      <a:pt x="1055780" y="789946"/>
                    </a:cubicBezTo>
                    <a:cubicBezTo>
                      <a:pt x="1050684" y="786213"/>
                      <a:pt x="1049589" y="779059"/>
                      <a:pt x="1053313" y="773963"/>
                    </a:cubicBezTo>
                    <a:cubicBezTo>
                      <a:pt x="1057057" y="768877"/>
                      <a:pt x="1064200" y="767753"/>
                      <a:pt x="1069296" y="771506"/>
                    </a:cubicBezTo>
                    <a:close/>
                    <a:moveTo>
                      <a:pt x="1258315" y="575570"/>
                    </a:moveTo>
                    <a:cubicBezTo>
                      <a:pt x="1262851" y="573710"/>
                      <a:pt x="1268097" y="573581"/>
                      <a:pt x="1272979" y="575624"/>
                    </a:cubicBezTo>
                    <a:cubicBezTo>
                      <a:pt x="1282732" y="579710"/>
                      <a:pt x="1287333" y="590931"/>
                      <a:pt x="1283247" y="600684"/>
                    </a:cubicBezTo>
                    <a:cubicBezTo>
                      <a:pt x="1279170" y="610457"/>
                      <a:pt x="1267950" y="615048"/>
                      <a:pt x="1258187" y="610971"/>
                    </a:cubicBezTo>
                    <a:cubicBezTo>
                      <a:pt x="1248423" y="606885"/>
                      <a:pt x="1243823" y="595655"/>
                      <a:pt x="1247909" y="585902"/>
                    </a:cubicBezTo>
                    <a:cubicBezTo>
                      <a:pt x="1249952" y="581021"/>
                      <a:pt x="1253779" y="577430"/>
                      <a:pt x="1258315" y="575570"/>
                    </a:cubicBezTo>
                    <a:close/>
                    <a:moveTo>
                      <a:pt x="1143991" y="571500"/>
                    </a:moveTo>
                    <a:cubicBezTo>
                      <a:pt x="1150106" y="570033"/>
                      <a:pt x="1156298" y="573795"/>
                      <a:pt x="1157784" y="579939"/>
                    </a:cubicBezTo>
                    <a:cubicBezTo>
                      <a:pt x="1163289" y="602790"/>
                      <a:pt x="1161298" y="649624"/>
                      <a:pt x="1153526" y="680171"/>
                    </a:cubicBezTo>
                    <a:cubicBezTo>
                      <a:pt x="1152211" y="685343"/>
                      <a:pt x="1147554" y="688781"/>
                      <a:pt x="1142458" y="688781"/>
                    </a:cubicBezTo>
                    <a:cubicBezTo>
                      <a:pt x="1141524" y="688781"/>
                      <a:pt x="1140572" y="688676"/>
                      <a:pt x="1139629" y="688429"/>
                    </a:cubicBezTo>
                    <a:cubicBezTo>
                      <a:pt x="1133504" y="686867"/>
                      <a:pt x="1129818" y="680656"/>
                      <a:pt x="1131371" y="674532"/>
                    </a:cubicBezTo>
                    <a:cubicBezTo>
                      <a:pt x="1138800" y="645328"/>
                      <a:pt x="1139724" y="602590"/>
                      <a:pt x="1135562" y="585292"/>
                    </a:cubicBezTo>
                    <a:cubicBezTo>
                      <a:pt x="1134076" y="579158"/>
                      <a:pt x="1137857" y="572976"/>
                      <a:pt x="1143991" y="571500"/>
                    </a:cubicBezTo>
                    <a:close/>
                    <a:moveTo>
                      <a:pt x="1042322" y="563351"/>
                    </a:moveTo>
                    <a:cubicBezTo>
                      <a:pt x="1046858" y="561493"/>
                      <a:pt x="1052104" y="561365"/>
                      <a:pt x="1056980" y="563403"/>
                    </a:cubicBezTo>
                    <a:cubicBezTo>
                      <a:pt x="1066744" y="567489"/>
                      <a:pt x="1071344" y="578710"/>
                      <a:pt x="1067258" y="588473"/>
                    </a:cubicBezTo>
                    <a:cubicBezTo>
                      <a:pt x="1063172" y="598236"/>
                      <a:pt x="1051951" y="602837"/>
                      <a:pt x="1042188" y="598741"/>
                    </a:cubicBezTo>
                    <a:cubicBezTo>
                      <a:pt x="1032435" y="594664"/>
                      <a:pt x="1027834" y="583444"/>
                      <a:pt x="1031920" y="573671"/>
                    </a:cubicBezTo>
                    <a:cubicBezTo>
                      <a:pt x="1033959" y="568794"/>
                      <a:pt x="1037785" y="565208"/>
                      <a:pt x="1042322" y="563351"/>
                    </a:cubicBezTo>
                    <a:close/>
                    <a:moveTo>
                      <a:pt x="1318697" y="499864"/>
                    </a:moveTo>
                    <a:cubicBezTo>
                      <a:pt x="1330923" y="500819"/>
                      <a:pt x="1342894" y="503320"/>
                      <a:pt x="1353845" y="507911"/>
                    </a:cubicBezTo>
                    <a:cubicBezTo>
                      <a:pt x="1359665" y="510349"/>
                      <a:pt x="1362408" y="517045"/>
                      <a:pt x="1359979" y="522874"/>
                    </a:cubicBezTo>
                    <a:cubicBezTo>
                      <a:pt x="1357541" y="528694"/>
                      <a:pt x="1350845" y="531447"/>
                      <a:pt x="1345016" y="528989"/>
                    </a:cubicBezTo>
                    <a:cubicBezTo>
                      <a:pt x="1310583" y="514588"/>
                      <a:pt x="1257557" y="526360"/>
                      <a:pt x="1232573" y="538848"/>
                    </a:cubicBezTo>
                    <a:cubicBezTo>
                      <a:pt x="1230925" y="539667"/>
                      <a:pt x="1229182" y="540058"/>
                      <a:pt x="1227468" y="540058"/>
                    </a:cubicBezTo>
                    <a:cubicBezTo>
                      <a:pt x="1223276" y="540058"/>
                      <a:pt x="1219238" y="537743"/>
                      <a:pt x="1217238" y="533742"/>
                    </a:cubicBezTo>
                    <a:cubicBezTo>
                      <a:pt x="1214409" y="528094"/>
                      <a:pt x="1216704" y="521226"/>
                      <a:pt x="1222343" y="518407"/>
                    </a:cubicBezTo>
                    <a:cubicBezTo>
                      <a:pt x="1243031" y="508063"/>
                      <a:pt x="1282017" y="497001"/>
                      <a:pt x="1318697" y="499864"/>
                    </a:cubicBezTo>
                    <a:close/>
                    <a:moveTo>
                      <a:pt x="1427293" y="496338"/>
                    </a:moveTo>
                    <a:cubicBezTo>
                      <a:pt x="1427436" y="497376"/>
                      <a:pt x="1427607" y="498462"/>
                      <a:pt x="1427731" y="499462"/>
                    </a:cubicBezTo>
                    <a:cubicBezTo>
                      <a:pt x="1428331" y="499262"/>
                      <a:pt x="1428960" y="499167"/>
                      <a:pt x="1429588" y="499062"/>
                    </a:cubicBezTo>
                    <a:cubicBezTo>
                      <a:pt x="1428693" y="498262"/>
                      <a:pt x="1427893" y="497385"/>
                      <a:pt x="1427293" y="496338"/>
                    </a:cubicBezTo>
                    <a:close/>
                    <a:moveTo>
                      <a:pt x="1044959" y="494479"/>
                    </a:moveTo>
                    <a:cubicBezTo>
                      <a:pt x="1065862" y="496385"/>
                      <a:pt x="1087760" y="501900"/>
                      <a:pt x="1109253" y="508215"/>
                    </a:cubicBezTo>
                    <a:cubicBezTo>
                      <a:pt x="1115311" y="509996"/>
                      <a:pt x="1118778" y="516350"/>
                      <a:pt x="1116997" y="522408"/>
                    </a:cubicBezTo>
                    <a:cubicBezTo>
                      <a:pt x="1115530" y="527389"/>
                      <a:pt x="1110977" y="530618"/>
                      <a:pt x="1106034" y="530618"/>
                    </a:cubicBezTo>
                    <a:cubicBezTo>
                      <a:pt x="1104967" y="530618"/>
                      <a:pt x="1103881" y="530466"/>
                      <a:pt x="1102805" y="530151"/>
                    </a:cubicBezTo>
                    <a:cubicBezTo>
                      <a:pt x="1065971" y="519321"/>
                      <a:pt x="1024500" y="510006"/>
                      <a:pt x="996258" y="523141"/>
                    </a:cubicBezTo>
                    <a:cubicBezTo>
                      <a:pt x="990552" y="525789"/>
                      <a:pt x="983742" y="523303"/>
                      <a:pt x="981075" y="517578"/>
                    </a:cubicBezTo>
                    <a:cubicBezTo>
                      <a:pt x="978418" y="511854"/>
                      <a:pt x="980904" y="505053"/>
                      <a:pt x="986638" y="502395"/>
                    </a:cubicBezTo>
                    <a:cubicBezTo>
                      <a:pt x="1004150" y="494275"/>
                      <a:pt x="1024057" y="492573"/>
                      <a:pt x="1044959" y="494479"/>
                    </a:cubicBezTo>
                    <a:close/>
                    <a:moveTo>
                      <a:pt x="1040844" y="262870"/>
                    </a:moveTo>
                    <a:cubicBezTo>
                      <a:pt x="1045883" y="259060"/>
                      <a:pt x="1053056" y="260070"/>
                      <a:pt x="1056846" y="265109"/>
                    </a:cubicBezTo>
                    <a:cubicBezTo>
                      <a:pt x="1074049" y="287902"/>
                      <a:pt x="1102862" y="296256"/>
                      <a:pt x="1130275" y="286388"/>
                    </a:cubicBezTo>
                    <a:cubicBezTo>
                      <a:pt x="1136190" y="284226"/>
                      <a:pt x="1142771" y="287331"/>
                      <a:pt x="1144905" y="293275"/>
                    </a:cubicBezTo>
                    <a:cubicBezTo>
                      <a:pt x="1147039" y="299208"/>
                      <a:pt x="1143962" y="305761"/>
                      <a:pt x="1138019" y="307895"/>
                    </a:cubicBezTo>
                    <a:cubicBezTo>
                      <a:pt x="1127732" y="311600"/>
                      <a:pt x="1117302" y="313391"/>
                      <a:pt x="1107081" y="313391"/>
                    </a:cubicBezTo>
                    <a:cubicBezTo>
                      <a:pt x="1080516" y="313391"/>
                      <a:pt x="1055475" y="301247"/>
                      <a:pt x="1038597" y="278872"/>
                    </a:cubicBezTo>
                    <a:cubicBezTo>
                      <a:pt x="1034796" y="273835"/>
                      <a:pt x="1035796" y="266671"/>
                      <a:pt x="1040844" y="262870"/>
                    </a:cubicBezTo>
                    <a:close/>
                    <a:moveTo>
                      <a:pt x="1469527" y="175335"/>
                    </a:moveTo>
                    <a:cubicBezTo>
                      <a:pt x="1495816" y="197252"/>
                      <a:pt x="1510551" y="222427"/>
                      <a:pt x="1517285" y="256965"/>
                    </a:cubicBezTo>
                    <a:cubicBezTo>
                      <a:pt x="1522476" y="283558"/>
                      <a:pt x="1527658" y="334250"/>
                      <a:pt x="1506998" y="382923"/>
                    </a:cubicBezTo>
                    <a:cubicBezTo>
                      <a:pt x="1515066" y="385981"/>
                      <a:pt x="1520362" y="393039"/>
                      <a:pt x="1521447" y="402716"/>
                    </a:cubicBezTo>
                    <a:cubicBezTo>
                      <a:pt x="1523391" y="420204"/>
                      <a:pt x="1516094" y="439692"/>
                      <a:pt x="1508370" y="460324"/>
                    </a:cubicBezTo>
                    <a:cubicBezTo>
                      <a:pt x="1504426" y="470877"/>
                      <a:pt x="1500340" y="481774"/>
                      <a:pt x="1497606" y="492289"/>
                    </a:cubicBezTo>
                    <a:cubicBezTo>
                      <a:pt x="1475432" y="577567"/>
                      <a:pt x="1454553" y="619277"/>
                      <a:pt x="1430388" y="626497"/>
                    </a:cubicBezTo>
                    <a:cubicBezTo>
                      <a:pt x="1430388" y="626516"/>
                      <a:pt x="1430379" y="626544"/>
                      <a:pt x="1430369" y="626563"/>
                    </a:cubicBezTo>
                    <a:cubicBezTo>
                      <a:pt x="1427664" y="636517"/>
                      <a:pt x="1424835" y="646871"/>
                      <a:pt x="1422473" y="656215"/>
                    </a:cubicBezTo>
                    <a:lnTo>
                      <a:pt x="1421664" y="659415"/>
                    </a:lnTo>
                    <a:cubicBezTo>
                      <a:pt x="1410624" y="703068"/>
                      <a:pt x="1398184" y="752141"/>
                      <a:pt x="1361246" y="806300"/>
                    </a:cubicBezTo>
                    <a:cubicBezTo>
                      <a:pt x="1361580" y="807491"/>
                      <a:pt x="1361837" y="808719"/>
                      <a:pt x="1361751" y="810024"/>
                    </a:cubicBezTo>
                    <a:cubicBezTo>
                      <a:pt x="1361523" y="813482"/>
                      <a:pt x="1361008" y="820283"/>
                      <a:pt x="1360351" y="828950"/>
                    </a:cubicBezTo>
                    <a:cubicBezTo>
                      <a:pt x="1359932" y="834466"/>
                      <a:pt x="1359389" y="841600"/>
                      <a:pt x="1358808" y="849429"/>
                    </a:cubicBezTo>
                    <a:cubicBezTo>
                      <a:pt x="1376963" y="878071"/>
                      <a:pt x="1394994" y="908008"/>
                      <a:pt x="1405881" y="934726"/>
                    </a:cubicBezTo>
                    <a:cubicBezTo>
                      <a:pt x="1407900" y="939688"/>
                      <a:pt x="1406033" y="945089"/>
                      <a:pt x="1401890" y="948108"/>
                    </a:cubicBezTo>
                    <a:cubicBezTo>
                      <a:pt x="1406909" y="950537"/>
                      <a:pt x="1411462" y="953195"/>
                      <a:pt x="1415472" y="956081"/>
                    </a:cubicBezTo>
                    <a:cubicBezTo>
                      <a:pt x="1415063" y="953538"/>
                      <a:pt x="1415349" y="950870"/>
                      <a:pt x="1416749" y="948489"/>
                    </a:cubicBezTo>
                    <a:cubicBezTo>
                      <a:pt x="1419949" y="943050"/>
                      <a:pt x="1426959" y="941231"/>
                      <a:pt x="1432398" y="944432"/>
                    </a:cubicBezTo>
                    <a:cubicBezTo>
                      <a:pt x="1468965" y="965968"/>
                      <a:pt x="1696898" y="1066809"/>
                      <a:pt x="1739741" y="1083287"/>
                    </a:cubicBezTo>
                    <a:cubicBezTo>
                      <a:pt x="1778537" y="1098213"/>
                      <a:pt x="1795301" y="1123692"/>
                      <a:pt x="1791805" y="1141151"/>
                    </a:cubicBezTo>
                    <a:cubicBezTo>
                      <a:pt x="1790710" y="1146581"/>
                      <a:pt x="1785938" y="1150333"/>
                      <a:pt x="1780604" y="1150333"/>
                    </a:cubicBezTo>
                    <a:cubicBezTo>
                      <a:pt x="1779861" y="1150333"/>
                      <a:pt x="1779108" y="1150267"/>
                      <a:pt x="1778346" y="1150114"/>
                    </a:cubicBezTo>
                    <a:cubicBezTo>
                      <a:pt x="1772155" y="1148867"/>
                      <a:pt x="1768145" y="1142847"/>
                      <a:pt x="1769383" y="1136665"/>
                    </a:cubicBezTo>
                    <a:cubicBezTo>
                      <a:pt x="1769898" y="1133017"/>
                      <a:pt x="1762087" y="1116377"/>
                      <a:pt x="1731540" y="1104632"/>
                    </a:cubicBezTo>
                    <a:cubicBezTo>
                      <a:pt x="1688897" y="1088231"/>
                      <a:pt x="1476051" y="994209"/>
                      <a:pt x="1425931" y="967006"/>
                    </a:cubicBezTo>
                    <a:cubicBezTo>
                      <a:pt x="1432846" y="976578"/>
                      <a:pt x="1438637" y="989704"/>
                      <a:pt x="1441885" y="1002896"/>
                    </a:cubicBezTo>
                    <a:cubicBezTo>
                      <a:pt x="1442257" y="1003372"/>
                      <a:pt x="1442742" y="1003725"/>
                      <a:pt x="1443038" y="1004277"/>
                    </a:cubicBezTo>
                    <a:cubicBezTo>
                      <a:pt x="1468498" y="1050874"/>
                      <a:pt x="1493882" y="1103337"/>
                      <a:pt x="1503398" y="1129016"/>
                    </a:cubicBezTo>
                    <a:cubicBezTo>
                      <a:pt x="1505541" y="1134808"/>
                      <a:pt x="1502712" y="1141237"/>
                      <a:pt x="1497006" y="1143571"/>
                    </a:cubicBezTo>
                    <a:lnTo>
                      <a:pt x="1447219" y="1163916"/>
                    </a:lnTo>
                    <a:cubicBezTo>
                      <a:pt x="1447286" y="1165316"/>
                      <a:pt x="1447353" y="1166707"/>
                      <a:pt x="1447419" y="1168098"/>
                    </a:cubicBezTo>
                    <a:lnTo>
                      <a:pt x="1496330" y="1167612"/>
                    </a:lnTo>
                    <a:cubicBezTo>
                      <a:pt x="1499769" y="1167774"/>
                      <a:pt x="1502883" y="1169022"/>
                      <a:pt x="1505074" y="1171555"/>
                    </a:cubicBezTo>
                    <a:cubicBezTo>
                      <a:pt x="1507265" y="1174098"/>
                      <a:pt x="1508246" y="1177461"/>
                      <a:pt x="1507732" y="1180776"/>
                    </a:cubicBezTo>
                    <a:cubicBezTo>
                      <a:pt x="1503379" y="1209151"/>
                      <a:pt x="1496597" y="1243774"/>
                      <a:pt x="1487615" y="1283674"/>
                    </a:cubicBezTo>
                    <a:cubicBezTo>
                      <a:pt x="1501388" y="1282093"/>
                      <a:pt x="1512284" y="1287151"/>
                      <a:pt x="1517056" y="1297590"/>
                    </a:cubicBezTo>
                    <a:cubicBezTo>
                      <a:pt x="1518295" y="1300295"/>
                      <a:pt x="1518885" y="1303191"/>
                      <a:pt x="1519104" y="1306172"/>
                    </a:cubicBezTo>
                    <a:cubicBezTo>
                      <a:pt x="1520933" y="1311087"/>
                      <a:pt x="1523953" y="1319278"/>
                      <a:pt x="1527429" y="1328775"/>
                    </a:cubicBezTo>
                    <a:cubicBezTo>
                      <a:pt x="1529277" y="1324955"/>
                      <a:pt x="1533116" y="1322260"/>
                      <a:pt x="1537640" y="1322260"/>
                    </a:cubicBezTo>
                    <a:cubicBezTo>
                      <a:pt x="1557652" y="1322260"/>
                      <a:pt x="1580893" y="1328785"/>
                      <a:pt x="1586160" y="1347092"/>
                    </a:cubicBezTo>
                    <a:cubicBezTo>
                      <a:pt x="1587999" y="1353483"/>
                      <a:pt x="1587199" y="1359988"/>
                      <a:pt x="1583989" y="1366589"/>
                    </a:cubicBezTo>
                    <a:cubicBezTo>
                      <a:pt x="1587989" y="1367485"/>
                      <a:pt x="1591399" y="1370351"/>
                      <a:pt x="1592552" y="1374571"/>
                    </a:cubicBezTo>
                    <a:cubicBezTo>
                      <a:pt x="1595704" y="1386135"/>
                      <a:pt x="1600229" y="1404356"/>
                      <a:pt x="1605677" y="1427025"/>
                    </a:cubicBezTo>
                    <a:cubicBezTo>
                      <a:pt x="1605725" y="1426273"/>
                      <a:pt x="1605630" y="1425539"/>
                      <a:pt x="1605839" y="1424787"/>
                    </a:cubicBezTo>
                    <a:cubicBezTo>
                      <a:pt x="1626499" y="1351330"/>
                      <a:pt x="1666675" y="1271844"/>
                      <a:pt x="1710690" y="1217351"/>
                    </a:cubicBezTo>
                    <a:cubicBezTo>
                      <a:pt x="1714662" y="1212437"/>
                      <a:pt x="1721844" y="1211656"/>
                      <a:pt x="1726768" y="1215637"/>
                    </a:cubicBezTo>
                    <a:cubicBezTo>
                      <a:pt x="1731683" y="1219599"/>
                      <a:pt x="1732445" y="1226800"/>
                      <a:pt x="1728483" y="1231706"/>
                    </a:cubicBezTo>
                    <a:cubicBezTo>
                      <a:pt x="1686278" y="1283960"/>
                      <a:pt x="1647720" y="1360303"/>
                      <a:pt x="1627851" y="1430978"/>
                    </a:cubicBezTo>
                    <a:cubicBezTo>
                      <a:pt x="1626432" y="1436027"/>
                      <a:pt x="1621841" y="1439313"/>
                      <a:pt x="1616850" y="1439313"/>
                    </a:cubicBezTo>
                    <a:cubicBezTo>
                      <a:pt x="1615821" y="1439313"/>
                      <a:pt x="1614783" y="1439179"/>
                      <a:pt x="1613754" y="1438884"/>
                    </a:cubicBezTo>
                    <a:cubicBezTo>
                      <a:pt x="1610973" y="1438103"/>
                      <a:pt x="1608811" y="1436284"/>
                      <a:pt x="1607354" y="1434045"/>
                    </a:cubicBezTo>
                    <a:cubicBezTo>
                      <a:pt x="1617793" y="1477765"/>
                      <a:pt x="1631328" y="1536429"/>
                      <a:pt x="1645358" y="1597209"/>
                    </a:cubicBezTo>
                    <a:cubicBezTo>
                      <a:pt x="1669704" y="1702698"/>
                      <a:pt x="1694869" y="1811778"/>
                      <a:pt x="1708157" y="1861603"/>
                    </a:cubicBezTo>
                    <a:cubicBezTo>
                      <a:pt x="1709785" y="1867709"/>
                      <a:pt x="1706156" y="1873967"/>
                      <a:pt x="1700060" y="1875596"/>
                    </a:cubicBezTo>
                    <a:cubicBezTo>
                      <a:pt x="1699070" y="1875862"/>
                      <a:pt x="1698079" y="1875986"/>
                      <a:pt x="1697108" y="1875986"/>
                    </a:cubicBezTo>
                    <a:cubicBezTo>
                      <a:pt x="1692050" y="1875986"/>
                      <a:pt x="1687440" y="1872614"/>
                      <a:pt x="1686068" y="1867499"/>
                    </a:cubicBezTo>
                    <a:cubicBezTo>
                      <a:pt x="1672685" y="1817293"/>
                      <a:pt x="1647473" y="1708022"/>
                      <a:pt x="1623089" y="1602352"/>
                    </a:cubicBezTo>
                    <a:cubicBezTo>
                      <a:pt x="1601238" y="1507635"/>
                      <a:pt x="1580598" y="1418224"/>
                      <a:pt x="1571111" y="1382886"/>
                    </a:cubicBezTo>
                    <a:cubicBezTo>
                      <a:pt x="1565882" y="1387697"/>
                      <a:pt x="1559519" y="1392554"/>
                      <a:pt x="1551737" y="1397431"/>
                    </a:cubicBezTo>
                    <a:cubicBezTo>
                      <a:pt x="1545774" y="1401165"/>
                      <a:pt x="1492349" y="1434350"/>
                      <a:pt x="1452763" y="1448714"/>
                    </a:cubicBezTo>
                    <a:cubicBezTo>
                      <a:pt x="1419692" y="1460706"/>
                      <a:pt x="1380068" y="1468364"/>
                      <a:pt x="1338187" y="1470869"/>
                    </a:cubicBezTo>
                    <a:cubicBezTo>
                      <a:pt x="1337958" y="1470878"/>
                      <a:pt x="1337729" y="1470888"/>
                      <a:pt x="1337501" y="1470888"/>
                    </a:cubicBezTo>
                    <a:lnTo>
                      <a:pt x="1324661" y="1470917"/>
                    </a:lnTo>
                    <a:cubicBezTo>
                      <a:pt x="1320365" y="1470935"/>
                      <a:pt x="1316155" y="1470955"/>
                      <a:pt x="1312107" y="1470955"/>
                    </a:cubicBezTo>
                    <a:cubicBezTo>
                      <a:pt x="1303830" y="1470955"/>
                      <a:pt x="1296257" y="1470888"/>
                      <a:pt x="1290152" y="1470612"/>
                    </a:cubicBezTo>
                    <a:cubicBezTo>
                      <a:pt x="1287475" y="1470478"/>
                      <a:pt x="1285180" y="1469316"/>
                      <a:pt x="1283303" y="1467687"/>
                    </a:cubicBezTo>
                    <a:cubicBezTo>
                      <a:pt x="1288637" y="1491052"/>
                      <a:pt x="1300982" y="1543126"/>
                      <a:pt x="1315860" y="1605886"/>
                    </a:cubicBezTo>
                    <a:cubicBezTo>
                      <a:pt x="1351026" y="1754247"/>
                      <a:pt x="1399185" y="1957444"/>
                      <a:pt x="1407614" y="2003783"/>
                    </a:cubicBezTo>
                    <a:cubicBezTo>
                      <a:pt x="1409176" y="2012375"/>
                      <a:pt x="1410767" y="2021423"/>
                      <a:pt x="1412415" y="2030748"/>
                    </a:cubicBezTo>
                    <a:cubicBezTo>
                      <a:pt x="1424092" y="2096900"/>
                      <a:pt x="1438609" y="2179224"/>
                      <a:pt x="1463002" y="2221687"/>
                    </a:cubicBezTo>
                    <a:cubicBezTo>
                      <a:pt x="1489796" y="2268321"/>
                      <a:pt x="1550013" y="2297239"/>
                      <a:pt x="1616497" y="2295153"/>
                    </a:cubicBezTo>
                    <a:cubicBezTo>
                      <a:pt x="1661494" y="2293791"/>
                      <a:pt x="1744028" y="2277017"/>
                      <a:pt x="1768002" y="2222754"/>
                    </a:cubicBezTo>
                    <a:cubicBezTo>
                      <a:pt x="1793320" y="2165451"/>
                      <a:pt x="1804007" y="2096166"/>
                      <a:pt x="1797320" y="2032710"/>
                    </a:cubicBezTo>
                    <a:cubicBezTo>
                      <a:pt x="1791319" y="1975703"/>
                      <a:pt x="1791519" y="1905247"/>
                      <a:pt x="1791624" y="1871376"/>
                    </a:cubicBezTo>
                    <a:lnTo>
                      <a:pt x="1791634" y="1861346"/>
                    </a:lnTo>
                    <a:cubicBezTo>
                      <a:pt x="1791634" y="1855031"/>
                      <a:pt x="1796758" y="1849916"/>
                      <a:pt x="1803073" y="1849916"/>
                    </a:cubicBezTo>
                    <a:cubicBezTo>
                      <a:pt x="1809379" y="1849916"/>
                      <a:pt x="1814503" y="1855031"/>
                      <a:pt x="1814503" y="1861346"/>
                    </a:cubicBezTo>
                    <a:lnTo>
                      <a:pt x="1814475" y="1871443"/>
                    </a:lnTo>
                    <a:cubicBezTo>
                      <a:pt x="1814379" y="1904904"/>
                      <a:pt x="1814179" y="1974551"/>
                      <a:pt x="1820056" y="2030310"/>
                    </a:cubicBezTo>
                    <a:cubicBezTo>
                      <a:pt x="1827143" y="2097633"/>
                      <a:pt x="1815789" y="2171137"/>
                      <a:pt x="1788909" y="2231992"/>
                    </a:cubicBezTo>
                    <a:cubicBezTo>
                      <a:pt x="1753743" y="2311603"/>
                      <a:pt x="1631061" y="2317575"/>
                      <a:pt x="1617193" y="2317994"/>
                    </a:cubicBezTo>
                    <a:cubicBezTo>
                      <a:pt x="1614802" y="2318070"/>
                      <a:pt x="1612402" y="2318108"/>
                      <a:pt x="1610030" y="2318108"/>
                    </a:cubicBezTo>
                    <a:cubicBezTo>
                      <a:pt x="1538078" y="2318108"/>
                      <a:pt x="1473127" y="2285209"/>
                      <a:pt x="1443181" y="2233069"/>
                    </a:cubicBezTo>
                    <a:cubicBezTo>
                      <a:pt x="1416796" y="2187139"/>
                      <a:pt x="1401890" y="2102634"/>
                      <a:pt x="1389907" y="2034720"/>
                    </a:cubicBezTo>
                    <a:cubicBezTo>
                      <a:pt x="1388259" y="2025424"/>
                      <a:pt x="1386678" y="2016432"/>
                      <a:pt x="1385116" y="2007879"/>
                    </a:cubicBezTo>
                    <a:cubicBezTo>
                      <a:pt x="1376801" y="1962121"/>
                      <a:pt x="1328719" y="1759267"/>
                      <a:pt x="1293609" y="1611153"/>
                    </a:cubicBezTo>
                    <a:cubicBezTo>
                      <a:pt x="1288771" y="1590722"/>
                      <a:pt x="1284208" y="1571453"/>
                      <a:pt x="1280055" y="1553898"/>
                    </a:cubicBezTo>
                    <a:cubicBezTo>
                      <a:pt x="1263901" y="1613668"/>
                      <a:pt x="1244232" y="1705346"/>
                      <a:pt x="1223648" y="1801367"/>
                    </a:cubicBezTo>
                    <a:cubicBezTo>
                      <a:pt x="1196369" y="1928612"/>
                      <a:pt x="1168165" y="2060181"/>
                      <a:pt x="1142162" y="2147944"/>
                    </a:cubicBezTo>
                    <a:cubicBezTo>
                      <a:pt x="1140695" y="2152907"/>
                      <a:pt x="1136142" y="2156126"/>
                      <a:pt x="1131208" y="2156126"/>
                    </a:cubicBezTo>
                    <a:cubicBezTo>
                      <a:pt x="1130132" y="2156126"/>
                      <a:pt x="1129046" y="2155983"/>
                      <a:pt x="1127960" y="2155649"/>
                    </a:cubicBezTo>
                    <a:cubicBezTo>
                      <a:pt x="1121902" y="2153859"/>
                      <a:pt x="1118454" y="2147506"/>
                      <a:pt x="1120245" y="2141448"/>
                    </a:cubicBezTo>
                    <a:cubicBezTo>
                      <a:pt x="1131865" y="2102224"/>
                      <a:pt x="1143972" y="2053951"/>
                      <a:pt x="1156250" y="2001173"/>
                    </a:cubicBezTo>
                    <a:cubicBezTo>
                      <a:pt x="1156107" y="2000278"/>
                      <a:pt x="1155859" y="1999411"/>
                      <a:pt x="1155935" y="1998458"/>
                    </a:cubicBezTo>
                    <a:cubicBezTo>
                      <a:pt x="1166146" y="1875910"/>
                      <a:pt x="1197236" y="1502987"/>
                      <a:pt x="1178395" y="1204912"/>
                    </a:cubicBezTo>
                    <a:cubicBezTo>
                      <a:pt x="1178128" y="1200607"/>
                      <a:pt x="1180310" y="1196501"/>
                      <a:pt x="1184043" y="1194320"/>
                    </a:cubicBezTo>
                    <a:cubicBezTo>
                      <a:pt x="1192483" y="1189405"/>
                      <a:pt x="1204589" y="1180375"/>
                      <a:pt x="1211171" y="1175337"/>
                    </a:cubicBezTo>
                    <a:cubicBezTo>
                      <a:pt x="1209151" y="1166459"/>
                      <a:pt x="1207808" y="1157573"/>
                      <a:pt x="1207208" y="1148838"/>
                    </a:cubicBezTo>
                    <a:cubicBezTo>
                      <a:pt x="1200055" y="1146009"/>
                      <a:pt x="1195197" y="1140399"/>
                      <a:pt x="1193835" y="1132931"/>
                    </a:cubicBezTo>
                    <a:cubicBezTo>
                      <a:pt x="1192845" y="1127559"/>
                      <a:pt x="1192206" y="1119939"/>
                      <a:pt x="1191806" y="1111595"/>
                    </a:cubicBezTo>
                    <a:cubicBezTo>
                      <a:pt x="1186386" y="1115805"/>
                      <a:pt x="1180243" y="1119025"/>
                      <a:pt x="1173642" y="1120892"/>
                    </a:cubicBezTo>
                    <a:cubicBezTo>
                      <a:pt x="1169299" y="1122111"/>
                      <a:pt x="1164965" y="1122711"/>
                      <a:pt x="1160755" y="1122711"/>
                    </a:cubicBezTo>
                    <a:cubicBezTo>
                      <a:pt x="1153821" y="1122711"/>
                      <a:pt x="1147220" y="1121063"/>
                      <a:pt x="1141457" y="1117825"/>
                    </a:cubicBezTo>
                    <a:cubicBezTo>
                      <a:pt x="1131656" y="1112319"/>
                      <a:pt x="1128084" y="1104956"/>
                      <a:pt x="1127913" y="1096765"/>
                    </a:cubicBezTo>
                    <a:cubicBezTo>
                      <a:pt x="1114492" y="1102747"/>
                      <a:pt x="1096213" y="1111005"/>
                      <a:pt x="1077240" y="1119920"/>
                    </a:cubicBezTo>
                    <a:cubicBezTo>
                      <a:pt x="1083755" y="1134751"/>
                      <a:pt x="1092013" y="1147543"/>
                      <a:pt x="1100119" y="1159830"/>
                    </a:cubicBezTo>
                    <a:cubicBezTo>
                      <a:pt x="1107415" y="1170898"/>
                      <a:pt x="1114320" y="1181347"/>
                      <a:pt x="1118969" y="1192205"/>
                    </a:cubicBezTo>
                    <a:cubicBezTo>
                      <a:pt x="1120131" y="1194920"/>
                      <a:pt x="1120197" y="1197978"/>
                      <a:pt x="1119150" y="1200740"/>
                    </a:cubicBezTo>
                    <a:cubicBezTo>
                      <a:pt x="1063781" y="1347301"/>
                      <a:pt x="943023" y="1784479"/>
                      <a:pt x="919696" y="2030453"/>
                    </a:cubicBezTo>
                    <a:cubicBezTo>
                      <a:pt x="919134" y="2036368"/>
                      <a:pt x="914162" y="2040806"/>
                      <a:pt x="908333" y="2040806"/>
                    </a:cubicBezTo>
                    <a:cubicBezTo>
                      <a:pt x="907971" y="2040806"/>
                      <a:pt x="907609" y="2040788"/>
                      <a:pt x="907237" y="2040750"/>
                    </a:cubicBezTo>
                    <a:cubicBezTo>
                      <a:pt x="904065" y="2040454"/>
                      <a:pt x="901332" y="2038864"/>
                      <a:pt x="899465" y="2036568"/>
                    </a:cubicBezTo>
                    <a:cubicBezTo>
                      <a:pt x="902084" y="2071373"/>
                      <a:pt x="905209" y="2102843"/>
                      <a:pt x="908942" y="2129456"/>
                    </a:cubicBezTo>
                    <a:cubicBezTo>
                      <a:pt x="909809" y="2135714"/>
                      <a:pt x="905456" y="2141496"/>
                      <a:pt x="899208" y="2142372"/>
                    </a:cubicBezTo>
                    <a:cubicBezTo>
                      <a:pt x="898665" y="2142448"/>
                      <a:pt x="898132" y="2142486"/>
                      <a:pt x="897608" y="2142486"/>
                    </a:cubicBezTo>
                    <a:cubicBezTo>
                      <a:pt x="891997" y="2142486"/>
                      <a:pt x="887102" y="2138352"/>
                      <a:pt x="886301" y="2132638"/>
                    </a:cubicBezTo>
                    <a:cubicBezTo>
                      <a:pt x="866080" y="1988667"/>
                      <a:pt x="863661" y="1706051"/>
                      <a:pt x="862051" y="1519046"/>
                    </a:cubicBezTo>
                    <a:cubicBezTo>
                      <a:pt x="861584" y="1466173"/>
                      <a:pt x="861194" y="1420501"/>
                      <a:pt x="860498" y="1386373"/>
                    </a:cubicBezTo>
                    <a:cubicBezTo>
                      <a:pt x="857212" y="1225734"/>
                      <a:pt x="908914" y="923896"/>
                      <a:pt x="945099" y="848220"/>
                    </a:cubicBezTo>
                    <a:cubicBezTo>
                      <a:pt x="947823" y="842523"/>
                      <a:pt x="954634" y="840123"/>
                      <a:pt x="960349" y="842828"/>
                    </a:cubicBezTo>
                    <a:cubicBezTo>
                      <a:pt x="966045" y="845553"/>
                      <a:pt x="968455" y="852382"/>
                      <a:pt x="965730" y="858078"/>
                    </a:cubicBezTo>
                    <a:cubicBezTo>
                      <a:pt x="956320" y="877738"/>
                      <a:pt x="945680" y="914542"/>
                      <a:pt x="935241" y="960681"/>
                    </a:cubicBezTo>
                    <a:cubicBezTo>
                      <a:pt x="941156" y="960910"/>
                      <a:pt x="946042" y="965167"/>
                      <a:pt x="946480" y="971111"/>
                    </a:cubicBezTo>
                    <a:cubicBezTo>
                      <a:pt x="949643" y="1014269"/>
                      <a:pt x="966169" y="1093869"/>
                      <a:pt x="997477" y="1134789"/>
                    </a:cubicBezTo>
                    <a:cubicBezTo>
                      <a:pt x="1033129" y="1114119"/>
                      <a:pt x="1097918" y="1084983"/>
                      <a:pt x="1126350" y="1072457"/>
                    </a:cubicBezTo>
                    <a:cubicBezTo>
                      <a:pt x="1121464" y="1067695"/>
                      <a:pt x="1115787" y="1062256"/>
                      <a:pt x="1109472" y="1056226"/>
                    </a:cubicBezTo>
                    <a:cubicBezTo>
                      <a:pt x="1037920" y="987780"/>
                      <a:pt x="968064" y="917333"/>
                      <a:pt x="968064" y="874023"/>
                    </a:cubicBezTo>
                    <a:cubicBezTo>
                      <a:pt x="968064" y="867222"/>
                      <a:pt x="968455" y="858973"/>
                      <a:pt x="968864" y="850286"/>
                    </a:cubicBezTo>
                    <a:cubicBezTo>
                      <a:pt x="969274" y="841466"/>
                      <a:pt x="969702" y="832017"/>
                      <a:pt x="969740" y="823321"/>
                    </a:cubicBezTo>
                    <a:cubicBezTo>
                      <a:pt x="969569" y="823397"/>
                      <a:pt x="969464" y="823550"/>
                      <a:pt x="969293" y="823626"/>
                    </a:cubicBezTo>
                    <a:cubicBezTo>
                      <a:pt x="959844" y="827398"/>
                      <a:pt x="897760" y="863669"/>
                      <a:pt x="881606" y="877804"/>
                    </a:cubicBezTo>
                    <a:cubicBezTo>
                      <a:pt x="879434" y="879700"/>
                      <a:pt x="876748" y="880633"/>
                      <a:pt x="874081" y="880633"/>
                    </a:cubicBezTo>
                    <a:cubicBezTo>
                      <a:pt x="870899" y="880633"/>
                      <a:pt x="867737" y="879309"/>
                      <a:pt x="865480" y="876728"/>
                    </a:cubicBezTo>
                    <a:cubicBezTo>
                      <a:pt x="861317" y="871984"/>
                      <a:pt x="861794" y="864755"/>
                      <a:pt x="866547" y="860602"/>
                    </a:cubicBezTo>
                    <a:cubicBezTo>
                      <a:pt x="885206" y="844276"/>
                      <a:pt x="949309" y="806995"/>
                      <a:pt x="960806" y="802395"/>
                    </a:cubicBezTo>
                    <a:cubicBezTo>
                      <a:pt x="962978" y="801528"/>
                      <a:pt x="965207" y="801576"/>
                      <a:pt x="967340" y="802023"/>
                    </a:cubicBezTo>
                    <a:cubicBezTo>
                      <a:pt x="962882" y="795194"/>
                      <a:pt x="958939" y="788307"/>
                      <a:pt x="955748" y="781430"/>
                    </a:cubicBezTo>
                    <a:cubicBezTo>
                      <a:pt x="931669" y="729509"/>
                      <a:pt x="921896" y="659234"/>
                      <a:pt x="918344" y="609599"/>
                    </a:cubicBezTo>
                    <a:cubicBezTo>
                      <a:pt x="918172" y="609542"/>
                      <a:pt x="917991" y="609571"/>
                      <a:pt x="917820" y="609494"/>
                    </a:cubicBezTo>
                    <a:cubicBezTo>
                      <a:pt x="900179" y="602113"/>
                      <a:pt x="896779" y="580358"/>
                      <a:pt x="892845" y="555164"/>
                    </a:cubicBezTo>
                    <a:cubicBezTo>
                      <a:pt x="890978" y="543191"/>
                      <a:pt x="889045" y="530808"/>
                      <a:pt x="885558" y="518617"/>
                    </a:cubicBezTo>
                    <a:cubicBezTo>
                      <a:pt x="874824" y="481021"/>
                      <a:pt x="875395" y="448893"/>
                      <a:pt x="877377" y="422424"/>
                    </a:cubicBezTo>
                    <a:cubicBezTo>
                      <a:pt x="877662" y="418566"/>
                      <a:pt x="879958" y="415461"/>
                      <a:pt x="883044" y="413613"/>
                    </a:cubicBezTo>
                    <a:cubicBezTo>
                      <a:pt x="880777" y="409517"/>
                      <a:pt x="878586" y="406012"/>
                      <a:pt x="876605" y="403488"/>
                    </a:cubicBezTo>
                    <a:cubicBezTo>
                      <a:pt x="863184" y="386457"/>
                      <a:pt x="859984" y="353929"/>
                      <a:pt x="866185" y="298017"/>
                    </a:cubicBezTo>
                    <a:cubicBezTo>
                      <a:pt x="870614" y="258193"/>
                      <a:pt x="879205" y="239734"/>
                      <a:pt x="890073" y="216360"/>
                    </a:cubicBezTo>
                    <a:lnTo>
                      <a:pt x="893655" y="208625"/>
                    </a:lnTo>
                    <a:cubicBezTo>
                      <a:pt x="896284" y="202901"/>
                      <a:pt x="903056" y="200367"/>
                      <a:pt x="908809" y="202996"/>
                    </a:cubicBezTo>
                    <a:cubicBezTo>
                      <a:pt x="914543" y="205634"/>
                      <a:pt x="917067" y="212416"/>
                      <a:pt x="914429" y="218150"/>
                    </a:cubicBezTo>
                    <a:lnTo>
                      <a:pt x="910800" y="225999"/>
                    </a:lnTo>
                    <a:cubicBezTo>
                      <a:pt x="900427" y="248307"/>
                      <a:pt x="892921" y="264442"/>
                      <a:pt x="888911" y="300551"/>
                    </a:cubicBezTo>
                    <a:cubicBezTo>
                      <a:pt x="882348" y="359673"/>
                      <a:pt x="888359" y="381466"/>
                      <a:pt x="894560" y="389343"/>
                    </a:cubicBezTo>
                    <a:cubicBezTo>
                      <a:pt x="901418" y="398040"/>
                      <a:pt x="908876" y="412765"/>
                      <a:pt x="915658" y="428910"/>
                    </a:cubicBezTo>
                    <a:cubicBezTo>
                      <a:pt x="918496" y="413670"/>
                      <a:pt x="923954" y="398925"/>
                      <a:pt x="933945" y="384333"/>
                    </a:cubicBezTo>
                    <a:cubicBezTo>
                      <a:pt x="935012" y="382761"/>
                      <a:pt x="936460" y="381485"/>
                      <a:pt x="938156" y="380618"/>
                    </a:cubicBezTo>
                    <a:cubicBezTo>
                      <a:pt x="963340" y="367693"/>
                      <a:pt x="1016280" y="284273"/>
                      <a:pt x="1008726" y="239029"/>
                    </a:cubicBezTo>
                    <a:cubicBezTo>
                      <a:pt x="1007678" y="232800"/>
                      <a:pt x="1011889" y="226913"/>
                      <a:pt x="1018118" y="225875"/>
                    </a:cubicBezTo>
                    <a:cubicBezTo>
                      <a:pt x="1024309" y="224904"/>
                      <a:pt x="1030224" y="229037"/>
                      <a:pt x="1031272" y="235267"/>
                    </a:cubicBezTo>
                    <a:cubicBezTo>
                      <a:pt x="1040254" y="289026"/>
                      <a:pt x="986981" y="378009"/>
                      <a:pt x="951367" y="399411"/>
                    </a:cubicBezTo>
                    <a:cubicBezTo>
                      <a:pt x="934546" y="425376"/>
                      <a:pt x="934765" y="451056"/>
                      <a:pt x="936593" y="493404"/>
                    </a:cubicBezTo>
                    <a:cubicBezTo>
                      <a:pt x="936860" y="499328"/>
                      <a:pt x="932536" y="504472"/>
                      <a:pt x="926649" y="505234"/>
                    </a:cubicBezTo>
                    <a:cubicBezTo>
                      <a:pt x="926154" y="505300"/>
                      <a:pt x="925659" y="505329"/>
                      <a:pt x="925173" y="505329"/>
                    </a:cubicBezTo>
                    <a:cubicBezTo>
                      <a:pt x="919868" y="505329"/>
                      <a:pt x="915162" y="501634"/>
                      <a:pt x="914010" y="496318"/>
                    </a:cubicBezTo>
                    <a:cubicBezTo>
                      <a:pt x="911247" y="483612"/>
                      <a:pt x="905609" y="466048"/>
                      <a:pt x="899151" y="449303"/>
                    </a:cubicBezTo>
                    <a:cubicBezTo>
                      <a:pt x="899094" y="468115"/>
                      <a:pt x="900913" y="489146"/>
                      <a:pt x="907542" y="512330"/>
                    </a:cubicBezTo>
                    <a:cubicBezTo>
                      <a:pt x="911409" y="525894"/>
                      <a:pt x="913543" y="539562"/>
                      <a:pt x="915438" y="551640"/>
                    </a:cubicBezTo>
                    <a:cubicBezTo>
                      <a:pt x="915800" y="554002"/>
                      <a:pt x="916181" y="556402"/>
                      <a:pt x="916572" y="558793"/>
                    </a:cubicBezTo>
                    <a:cubicBezTo>
                      <a:pt x="916610" y="557002"/>
                      <a:pt x="916648" y="555374"/>
                      <a:pt x="916705" y="554050"/>
                    </a:cubicBezTo>
                    <a:cubicBezTo>
                      <a:pt x="916981" y="547744"/>
                      <a:pt x="922306" y="543324"/>
                      <a:pt x="928621" y="543115"/>
                    </a:cubicBezTo>
                    <a:cubicBezTo>
                      <a:pt x="934927" y="543400"/>
                      <a:pt x="939813" y="548725"/>
                      <a:pt x="939537" y="555031"/>
                    </a:cubicBezTo>
                    <a:cubicBezTo>
                      <a:pt x="938089" y="588511"/>
                      <a:pt x="944137" y="702068"/>
                      <a:pt x="976484" y="771810"/>
                    </a:cubicBezTo>
                    <a:cubicBezTo>
                      <a:pt x="995210" y="812177"/>
                      <a:pt x="1040664" y="853468"/>
                      <a:pt x="1089594" y="874575"/>
                    </a:cubicBezTo>
                    <a:cubicBezTo>
                      <a:pt x="1091699" y="875480"/>
                      <a:pt x="1093204" y="877052"/>
                      <a:pt x="1094394" y="878823"/>
                    </a:cubicBezTo>
                    <a:cubicBezTo>
                      <a:pt x="1110225" y="870927"/>
                      <a:pt x="1132504" y="858078"/>
                      <a:pt x="1142629" y="850839"/>
                    </a:cubicBezTo>
                    <a:cubicBezTo>
                      <a:pt x="1157221" y="840409"/>
                      <a:pt x="1170127" y="838523"/>
                      <a:pt x="1184291" y="837256"/>
                    </a:cubicBezTo>
                    <a:cubicBezTo>
                      <a:pt x="1190825" y="836675"/>
                      <a:pt x="1200588" y="836304"/>
                      <a:pt x="1210923" y="835904"/>
                    </a:cubicBezTo>
                    <a:cubicBezTo>
                      <a:pt x="1222477" y="835465"/>
                      <a:pt x="1234431" y="835009"/>
                      <a:pt x="1243651" y="834218"/>
                    </a:cubicBezTo>
                    <a:cubicBezTo>
                      <a:pt x="1262596" y="832608"/>
                      <a:pt x="1279846" y="837990"/>
                      <a:pt x="1292695" y="849020"/>
                    </a:cubicBezTo>
                    <a:cubicBezTo>
                      <a:pt x="1293362" y="847905"/>
                      <a:pt x="1294143" y="846829"/>
                      <a:pt x="1295219" y="845962"/>
                    </a:cubicBezTo>
                    <a:cubicBezTo>
                      <a:pt x="1309316" y="834542"/>
                      <a:pt x="1322261" y="820968"/>
                      <a:pt x="1333691" y="805652"/>
                    </a:cubicBezTo>
                    <a:cubicBezTo>
                      <a:pt x="1375210" y="749941"/>
                      <a:pt x="1388116" y="698877"/>
                      <a:pt x="1399499" y="653824"/>
                    </a:cubicBezTo>
                    <a:lnTo>
                      <a:pt x="1400309" y="650614"/>
                    </a:lnTo>
                    <a:cubicBezTo>
                      <a:pt x="1402699" y="641137"/>
                      <a:pt x="1405566" y="630640"/>
                      <a:pt x="1408319" y="620543"/>
                    </a:cubicBezTo>
                    <a:cubicBezTo>
                      <a:pt x="1412663" y="604627"/>
                      <a:pt x="1417158" y="588168"/>
                      <a:pt x="1418225" y="581100"/>
                    </a:cubicBezTo>
                    <a:cubicBezTo>
                      <a:pt x="1419187" y="574862"/>
                      <a:pt x="1424988" y="570613"/>
                      <a:pt x="1431255" y="571518"/>
                    </a:cubicBezTo>
                    <a:cubicBezTo>
                      <a:pt x="1437494" y="572471"/>
                      <a:pt x="1441780" y="578300"/>
                      <a:pt x="1440828" y="584539"/>
                    </a:cubicBezTo>
                    <a:cubicBezTo>
                      <a:pt x="1440790" y="584787"/>
                      <a:pt x="1440733" y="585110"/>
                      <a:pt x="1440685" y="585368"/>
                    </a:cubicBezTo>
                    <a:cubicBezTo>
                      <a:pt x="1449667" y="569299"/>
                      <a:pt x="1461583" y="540000"/>
                      <a:pt x="1475489" y="486536"/>
                    </a:cubicBezTo>
                    <a:cubicBezTo>
                      <a:pt x="1478518" y="474868"/>
                      <a:pt x="1482814" y="463400"/>
                      <a:pt x="1486967" y="452313"/>
                    </a:cubicBezTo>
                    <a:cubicBezTo>
                      <a:pt x="1493701" y="434311"/>
                      <a:pt x="1500064" y="417299"/>
                      <a:pt x="1498721" y="405250"/>
                    </a:cubicBezTo>
                    <a:cubicBezTo>
                      <a:pt x="1498607" y="404183"/>
                      <a:pt x="1498388" y="403793"/>
                      <a:pt x="1498388" y="403793"/>
                    </a:cubicBezTo>
                    <a:cubicBezTo>
                      <a:pt x="1498397" y="404021"/>
                      <a:pt x="1495549" y="403678"/>
                      <a:pt x="1490415" y="405764"/>
                    </a:cubicBezTo>
                    <a:cubicBezTo>
                      <a:pt x="1482709" y="408889"/>
                      <a:pt x="1476442" y="414718"/>
                      <a:pt x="1474842" y="418547"/>
                    </a:cubicBezTo>
                    <a:cubicBezTo>
                      <a:pt x="1467917" y="435101"/>
                      <a:pt x="1453496" y="469534"/>
                      <a:pt x="1448296" y="493175"/>
                    </a:cubicBezTo>
                    <a:cubicBezTo>
                      <a:pt x="1447257" y="497909"/>
                      <a:pt x="1443400" y="501262"/>
                      <a:pt x="1438894" y="501967"/>
                    </a:cubicBezTo>
                    <a:cubicBezTo>
                      <a:pt x="1443038" y="505720"/>
                      <a:pt x="1444076" y="511920"/>
                      <a:pt x="1440856" y="516702"/>
                    </a:cubicBezTo>
                    <a:lnTo>
                      <a:pt x="1427998" y="535752"/>
                    </a:lnTo>
                    <a:cubicBezTo>
                      <a:pt x="1425836" y="538952"/>
                      <a:pt x="1422254" y="540781"/>
                      <a:pt x="1418520" y="540781"/>
                    </a:cubicBezTo>
                    <a:cubicBezTo>
                      <a:pt x="1417434" y="540781"/>
                      <a:pt x="1416349" y="540629"/>
                      <a:pt x="1415272" y="540314"/>
                    </a:cubicBezTo>
                    <a:cubicBezTo>
                      <a:pt x="1410481" y="538886"/>
                      <a:pt x="1407176" y="534523"/>
                      <a:pt x="1407090" y="529542"/>
                    </a:cubicBezTo>
                    <a:cubicBezTo>
                      <a:pt x="1406624" y="501395"/>
                      <a:pt x="1399470" y="452418"/>
                      <a:pt x="1382287" y="440816"/>
                    </a:cubicBezTo>
                    <a:cubicBezTo>
                      <a:pt x="1378630" y="438349"/>
                      <a:pt x="1376715" y="433987"/>
                      <a:pt x="1377391" y="429624"/>
                    </a:cubicBezTo>
                    <a:cubicBezTo>
                      <a:pt x="1380468" y="409393"/>
                      <a:pt x="1379782" y="400335"/>
                      <a:pt x="1379163" y="392334"/>
                    </a:cubicBezTo>
                    <a:cubicBezTo>
                      <a:pt x="1378773" y="387133"/>
                      <a:pt x="1378449" y="382066"/>
                      <a:pt x="1379106" y="375446"/>
                    </a:cubicBezTo>
                    <a:cubicBezTo>
                      <a:pt x="1377344" y="375484"/>
                      <a:pt x="1375667" y="375598"/>
                      <a:pt x="1373858" y="375598"/>
                    </a:cubicBezTo>
                    <a:cubicBezTo>
                      <a:pt x="1318975" y="375598"/>
                      <a:pt x="1246556" y="359930"/>
                      <a:pt x="1218029" y="349634"/>
                    </a:cubicBezTo>
                    <a:cubicBezTo>
                      <a:pt x="1214581" y="348386"/>
                      <a:pt x="1212275" y="345604"/>
                      <a:pt x="1211218" y="342376"/>
                    </a:cubicBezTo>
                    <a:cubicBezTo>
                      <a:pt x="1192635" y="344852"/>
                      <a:pt x="1173728" y="346109"/>
                      <a:pt x="1155849" y="346109"/>
                    </a:cubicBezTo>
                    <a:cubicBezTo>
                      <a:pt x="1126150" y="346109"/>
                      <a:pt x="1099347" y="342814"/>
                      <a:pt x="1081840" y="336603"/>
                    </a:cubicBezTo>
                    <a:cubicBezTo>
                      <a:pt x="1075897" y="334489"/>
                      <a:pt x="1072782" y="327964"/>
                      <a:pt x="1074896" y="322011"/>
                    </a:cubicBezTo>
                    <a:cubicBezTo>
                      <a:pt x="1077001" y="316058"/>
                      <a:pt x="1083545" y="312953"/>
                      <a:pt x="1089489" y="315058"/>
                    </a:cubicBezTo>
                    <a:cubicBezTo>
                      <a:pt x="1124722" y="327555"/>
                      <a:pt x="1219038" y="327650"/>
                      <a:pt x="1277169" y="302161"/>
                    </a:cubicBezTo>
                    <a:cubicBezTo>
                      <a:pt x="1282941" y="299598"/>
                      <a:pt x="1289685" y="302247"/>
                      <a:pt x="1292228" y="308028"/>
                    </a:cubicBezTo>
                    <a:cubicBezTo>
                      <a:pt x="1294762" y="313810"/>
                      <a:pt x="1292133" y="320554"/>
                      <a:pt x="1286351" y="323087"/>
                    </a:cubicBezTo>
                    <a:cubicBezTo>
                      <a:pt x="1275245" y="327964"/>
                      <a:pt x="1262634" y="331936"/>
                      <a:pt x="1249356" y="335213"/>
                    </a:cubicBezTo>
                    <a:cubicBezTo>
                      <a:pt x="1300144" y="348509"/>
                      <a:pt x="1383640" y="360140"/>
                      <a:pt x="1414834" y="347347"/>
                    </a:cubicBezTo>
                    <a:cubicBezTo>
                      <a:pt x="1420692" y="344938"/>
                      <a:pt x="1427360" y="347757"/>
                      <a:pt x="1429750" y="353586"/>
                    </a:cubicBezTo>
                    <a:cubicBezTo>
                      <a:pt x="1432141" y="359425"/>
                      <a:pt x="1429350" y="366102"/>
                      <a:pt x="1423511" y="368493"/>
                    </a:cubicBezTo>
                    <a:cubicBezTo>
                      <a:pt x="1417511" y="370951"/>
                      <a:pt x="1410253" y="372675"/>
                      <a:pt x="1402147" y="373817"/>
                    </a:cubicBezTo>
                    <a:cubicBezTo>
                      <a:pt x="1402128" y="374103"/>
                      <a:pt x="1402233" y="374379"/>
                      <a:pt x="1402185" y="374675"/>
                    </a:cubicBezTo>
                    <a:cubicBezTo>
                      <a:pt x="1401223" y="380999"/>
                      <a:pt x="1401528" y="385028"/>
                      <a:pt x="1401956" y="390600"/>
                    </a:cubicBezTo>
                    <a:cubicBezTo>
                      <a:pt x="1402566" y="398497"/>
                      <a:pt x="1403299" y="408136"/>
                      <a:pt x="1400899" y="426662"/>
                    </a:cubicBezTo>
                    <a:cubicBezTo>
                      <a:pt x="1415091" y="440645"/>
                      <a:pt x="1422321" y="465953"/>
                      <a:pt x="1426026" y="488032"/>
                    </a:cubicBezTo>
                    <a:cubicBezTo>
                      <a:pt x="1431703" y="462400"/>
                      <a:pt x="1446591" y="426833"/>
                      <a:pt x="1453753" y="409717"/>
                    </a:cubicBezTo>
                    <a:cubicBezTo>
                      <a:pt x="1458211" y="399068"/>
                      <a:pt x="1469955" y="389438"/>
                      <a:pt x="1482262" y="384571"/>
                    </a:cubicBezTo>
                    <a:cubicBezTo>
                      <a:pt x="1482300" y="383019"/>
                      <a:pt x="1482624" y="381457"/>
                      <a:pt x="1483338" y="379961"/>
                    </a:cubicBezTo>
                    <a:cubicBezTo>
                      <a:pt x="1498978" y="347252"/>
                      <a:pt x="1503179" y="304018"/>
                      <a:pt x="1494854" y="261327"/>
                    </a:cubicBezTo>
                    <a:cubicBezTo>
                      <a:pt x="1489110" y="231933"/>
                      <a:pt x="1477156" y="211464"/>
                      <a:pt x="1454887" y="192899"/>
                    </a:cubicBezTo>
                    <a:cubicBezTo>
                      <a:pt x="1450039" y="188851"/>
                      <a:pt x="1449381" y="181650"/>
                      <a:pt x="1453430" y="176793"/>
                    </a:cubicBezTo>
                    <a:cubicBezTo>
                      <a:pt x="1457468" y="171964"/>
                      <a:pt x="1464679" y="171306"/>
                      <a:pt x="1469527" y="175335"/>
                    </a:cubicBezTo>
                    <a:close/>
                    <a:moveTo>
                      <a:pt x="1030005" y="114262"/>
                    </a:moveTo>
                    <a:cubicBezTo>
                      <a:pt x="1036177" y="115624"/>
                      <a:pt x="1040073" y="121710"/>
                      <a:pt x="1038711" y="127883"/>
                    </a:cubicBezTo>
                    <a:lnTo>
                      <a:pt x="1036796" y="136360"/>
                    </a:lnTo>
                    <a:cubicBezTo>
                      <a:pt x="1032205" y="156419"/>
                      <a:pt x="1028243" y="173736"/>
                      <a:pt x="1033948" y="190795"/>
                    </a:cubicBezTo>
                    <a:cubicBezTo>
                      <a:pt x="1035949" y="196777"/>
                      <a:pt x="1032720" y="203254"/>
                      <a:pt x="1026728" y="205254"/>
                    </a:cubicBezTo>
                    <a:cubicBezTo>
                      <a:pt x="1025528" y="205664"/>
                      <a:pt x="1024309" y="205845"/>
                      <a:pt x="1023109" y="205845"/>
                    </a:cubicBezTo>
                    <a:cubicBezTo>
                      <a:pt x="1018318" y="205845"/>
                      <a:pt x="1013870" y="202825"/>
                      <a:pt x="1012269" y="198034"/>
                    </a:cubicBezTo>
                    <a:cubicBezTo>
                      <a:pt x="1004535" y="174888"/>
                      <a:pt x="1009383" y="153705"/>
                      <a:pt x="1014517" y="131264"/>
                    </a:cubicBezTo>
                    <a:lnTo>
                      <a:pt x="1016384" y="122968"/>
                    </a:lnTo>
                    <a:cubicBezTo>
                      <a:pt x="1017737" y="116805"/>
                      <a:pt x="1023814" y="112881"/>
                      <a:pt x="1030005" y="114262"/>
                    </a:cubicBezTo>
                    <a:close/>
                    <a:moveTo>
                      <a:pt x="994410" y="94764"/>
                    </a:moveTo>
                    <a:cubicBezTo>
                      <a:pt x="1000516" y="96345"/>
                      <a:pt x="1004183" y="102584"/>
                      <a:pt x="1002601" y="108699"/>
                    </a:cubicBezTo>
                    <a:cubicBezTo>
                      <a:pt x="1001011" y="114814"/>
                      <a:pt x="994772" y="118472"/>
                      <a:pt x="988657" y="116881"/>
                    </a:cubicBezTo>
                    <a:cubicBezTo>
                      <a:pt x="968445" y="111681"/>
                      <a:pt x="936908" y="150857"/>
                      <a:pt x="926201" y="185471"/>
                    </a:cubicBezTo>
                    <a:cubicBezTo>
                      <a:pt x="924677" y="190376"/>
                      <a:pt x="920163" y="193520"/>
                      <a:pt x="915286" y="193520"/>
                    </a:cubicBezTo>
                    <a:cubicBezTo>
                      <a:pt x="914162" y="193520"/>
                      <a:pt x="913019" y="193358"/>
                      <a:pt x="911895" y="193015"/>
                    </a:cubicBezTo>
                    <a:cubicBezTo>
                      <a:pt x="905866" y="191138"/>
                      <a:pt x="902494" y="184737"/>
                      <a:pt x="904361" y="178718"/>
                    </a:cubicBezTo>
                    <a:cubicBezTo>
                      <a:pt x="914743" y="145142"/>
                      <a:pt x="953090" y="83972"/>
                      <a:pt x="994410" y="94764"/>
                    </a:cubicBezTo>
                    <a:close/>
                    <a:moveTo>
                      <a:pt x="1185021" y="0"/>
                    </a:moveTo>
                    <a:cubicBezTo>
                      <a:pt x="1232974" y="-75"/>
                      <a:pt x="1298513" y="8110"/>
                      <a:pt x="1361484" y="42843"/>
                    </a:cubicBezTo>
                    <a:cubicBezTo>
                      <a:pt x="1433732" y="82696"/>
                      <a:pt x="1459335" y="114014"/>
                      <a:pt x="1475556" y="148770"/>
                    </a:cubicBezTo>
                    <a:cubicBezTo>
                      <a:pt x="1478232" y="154495"/>
                      <a:pt x="1475756" y="161305"/>
                      <a:pt x="1470031" y="163972"/>
                    </a:cubicBezTo>
                    <a:cubicBezTo>
                      <a:pt x="1468469" y="164696"/>
                      <a:pt x="1466831" y="165039"/>
                      <a:pt x="1465212" y="165039"/>
                    </a:cubicBezTo>
                    <a:cubicBezTo>
                      <a:pt x="1460906" y="165039"/>
                      <a:pt x="1456782" y="162601"/>
                      <a:pt x="1454849" y="158448"/>
                    </a:cubicBezTo>
                    <a:cubicBezTo>
                      <a:pt x="1442771" y="132549"/>
                      <a:pt x="1424750" y="103850"/>
                      <a:pt x="1350445" y="62865"/>
                    </a:cubicBezTo>
                    <a:cubicBezTo>
                      <a:pt x="1271921" y="19554"/>
                      <a:pt x="1188663" y="20497"/>
                      <a:pt x="1146029" y="24879"/>
                    </a:cubicBezTo>
                    <a:cubicBezTo>
                      <a:pt x="1091146" y="30556"/>
                      <a:pt x="1035463" y="67408"/>
                      <a:pt x="1032434" y="82400"/>
                    </a:cubicBezTo>
                    <a:cubicBezTo>
                      <a:pt x="1031195" y="88601"/>
                      <a:pt x="1025128" y="92563"/>
                      <a:pt x="1018975" y="91354"/>
                    </a:cubicBezTo>
                    <a:cubicBezTo>
                      <a:pt x="1012784" y="90096"/>
                      <a:pt x="1008783" y="84067"/>
                      <a:pt x="1010031" y="77885"/>
                    </a:cubicBezTo>
                    <a:cubicBezTo>
                      <a:pt x="1016108" y="47739"/>
                      <a:pt x="1086060" y="8105"/>
                      <a:pt x="1143676" y="2152"/>
                    </a:cubicBezTo>
                    <a:cubicBezTo>
                      <a:pt x="1155006" y="969"/>
                      <a:pt x="1169036" y="26"/>
                      <a:pt x="118502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4" name="矩形: 圆角 33">
                <a:extLst>
                  <a:ext uri="{FF2B5EF4-FFF2-40B4-BE49-F238E27FC236}">
                    <a16:creationId xmlns:a16="http://schemas.microsoft.com/office/drawing/2014/main" id="{A30E8081-1124-C909-4EB8-CE39780BDE42}"/>
                  </a:ext>
                </a:extLst>
              </p:cNvPr>
              <p:cNvSpPr/>
              <p:nvPr/>
            </p:nvSpPr>
            <p:spPr>
              <a:xfrm>
                <a:off x="9760842" y="1364230"/>
                <a:ext cx="5047307" cy="4717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36" name="矩形: 圆角 35">
                <a:extLst>
                  <a:ext uri="{FF2B5EF4-FFF2-40B4-BE49-F238E27FC236}">
                    <a16:creationId xmlns:a16="http://schemas.microsoft.com/office/drawing/2014/main" id="{52D78F05-956A-F169-6A62-18D0F3B401FA}"/>
                  </a:ext>
                </a:extLst>
              </p:cNvPr>
              <p:cNvSpPr/>
              <p:nvPr/>
            </p:nvSpPr>
            <p:spPr>
              <a:xfrm>
                <a:off x="7694160" y="1364230"/>
                <a:ext cx="283026" cy="4717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  <p:cxnSp>
          <p:nvCxnSpPr>
            <p:cNvPr id="10" name="直接连接符 9"/>
            <p:cNvCxnSpPr>
              <a:cxnSpLocks/>
            </p:cNvCxnSpPr>
            <p:nvPr/>
          </p:nvCxnSpPr>
          <p:spPr>
            <a:xfrm>
              <a:off x="4531380" y="1028700"/>
              <a:ext cx="0" cy="4500000"/>
            </a:xfrm>
            <a:prstGeom prst="line">
              <a:avLst/>
            </a:prstGeom>
            <a:solidFill>
              <a:srgbClr val="FFCC00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1cd4bb4b-b883-4ce7-892d-5c2a76afae8a"/>
          <p:cNvSpPr>
            <a:spLocks noGrp="1"/>
          </p:cNvSpPr>
          <p:nvPr userDrawn="1">
            <p:ph type="title" hasCustomPrompt="1"/>
          </p:nvPr>
        </p:nvSpPr>
        <p:spPr>
          <a:xfrm>
            <a:off x="996373" y="1028701"/>
            <a:ext cx="3321626" cy="1260000"/>
          </a:xfrm>
          <a:prstGeom prst="rect">
            <a:avLst/>
          </a:prstGeom>
          <a:noFill/>
        </p:spPr>
        <p:txBody>
          <a:bodyPr anchor="t" anchorCtr="0">
            <a:normAutofit/>
          </a:bodyPr>
          <a:lstStyle>
            <a:lvl1pPr algn="r"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Agenda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 userDrawn="1">
            <p:ph sz="quarter" idx="1" hasCustomPrompt="1"/>
          </p:nvPr>
        </p:nvSpPr>
        <p:spPr>
          <a:xfrm>
            <a:off x="4744759" y="1028702"/>
            <a:ext cx="6660000" cy="4500000"/>
          </a:xfrm>
        </p:spPr>
        <p:txBody>
          <a:bodyPr numCol="1"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zh-CN" altLang="en-US" dirty="0"/>
              <a:t>Click to add text</a:t>
            </a:r>
            <a:endParaRPr lang="en-US" dirty="0"/>
          </a:p>
          <a:p>
            <a:pPr lvl="1"/>
            <a:r>
              <a:rPr lang="zh-CN" altLang="en-US" dirty="0"/>
              <a:t>Second level</a:t>
            </a:r>
            <a:endParaRPr lang="en-US" dirty="0"/>
          </a:p>
          <a:p>
            <a:pPr lvl="2"/>
            <a:r>
              <a:rPr lang="zh-CN" altLang="en-US" dirty="0"/>
              <a:t>Third level</a:t>
            </a:r>
            <a:endParaRPr lang="en-US" dirty="0"/>
          </a:p>
          <a:p>
            <a:pPr lvl="3"/>
            <a:r>
              <a:rPr lang="zh-CN" altLang="en-US" dirty="0"/>
              <a:t>Fourth level</a:t>
            </a:r>
            <a:endParaRPr lang="en-US" dirty="0"/>
          </a:p>
          <a:p>
            <a:pPr lvl="4"/>
            <a:r>
              <a:rPr lang="zh-CN" altLang="en-US" dirty="0"/>
              <a:t>Fifth level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8E8E8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E8E8E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8E8E8E"/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97956299-61BF-B500-69A7-B5320FC22261}"/>
              </a:ext>
            </a:extLst>
          </p:cNvPr>
          <p:cNvGrpSpPr/>
          <p:nvPr userDrawn="1"/>
        </p:nvGrpSpPr>
        <p:grpSpPr>
          <a:xfrm>
            <a:off x="-2" y="-2"/>
            <a:ext cx="12192002" cy="6858002"/>
            <a:chOff x="-2" y="-2"/>
            <a:chExt cx="12192002" cy="6858002"/>
          </a:xfrm>
        </p:grpSpPr>
        <p:sp>
          <p:nvSpPr>
            <p:cNvPr id="24" name="任意多边形: 形状 23">
              <a:extLst>
                <a:ext uri="{FF2B5EF4-FFF2-40B4-BE49-F238E27FC236}">
                  <a16:creationId xmlns:a16="http://schemas.microsoft.com/office/drawing/2014/main" id="{6EB4F23B-2ADB-6826-364A-12D93621150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-2" y="5225058"/>
              <a:ext cx="4790853" cy="1632942"/>
            </a:xfrm>
            <a:custGeom>
              <a:avLst/>
              <a:gdLst>
                <a:gd name="connsiteX0" fmla="*/ 3683632 w 3913623"/>
                <a:gd name="connsiteY0" fmla="*/ 1816 h 1333942"/>
                <a:gd name="connsiteX1" fmla="*/ 2314276 w 3913623"/>
                <a:gd name="connsiteY1" fmla="*/ 793398 h 1333942"/>
                <a:gd name="connsiteX2" fmla="*/ 1058588 w 3913623"/>
                <a:gd name="connsiteY2" fmla="*/ 628884 h 1333942"/>
                <a:gd name="connsiteX3" fmla="*/ 0 w 3913623"/>
                <a:gd name="connsiteY3" fmla="*/ 1333942 h 1333942"/>
                <a:gd name="connsiteX4" fmla="*/ 3913623 w 3913623"/>
                <a:gd name="connsiteY4" fmla="*/ 1333942 h 1333942"/>
                <a:gd name="connsiteX5" fmla="*/ 3913623 w 3913623"/>
                <a:gd name="connsiteY5" fmla="*/ 32602 h 1333942"/>
                <a:gd name="connsiteX6" fmla="*/ 3909981 w 3913623"/>
                <a:gd name="connsiteY6" fmla="*/ 31091 h 1333942"/>
                <a:gd name="connsiteX7" fmla="*/ 3683632 w 3913623"/>
                <a:gd name="connsiteY7" fmla="*/ 1816 h 133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13623" h="1333942">
                  <a:moveTo>
                    <a:pt x="3683632" y="1816"/>
                  </a:moveTo>
                  <a:cubicBezTo>
                    <a:pt x="3196518" y="40459"/>
                    <a:pt x="2732131" y="684130"/>
                    <a:pt x="2314276" y="793398"/>
                  </a:cubicBezTo>
                  <a:cubicBezTo>
                    <a:pt x="1685127" y="957911"/>
                    <a:pt x="1563735" y="682416"/>
                    <a:pt x="1058588" y="628884"/>
                  </a:cubicBezTo>
                  <a:cubicBezTo>
                    <a:pt x="468599" y="566212"/>
                    <a:pt x="0" y="1333942"/>
                    <a:pt x="0" y="1333942"/>
                  </a:cubicBezTo>
                  <a:lnTo>
                    <a:pt x="3913623" y="1333942"/>
                  </a:lnTo>
                  <a:lnTo>
                    <a:pt x="3913623" y="32602"/>
                  </a:lnTo>
                  <a:lnTo>
                    <a:pt x="3909981" y="31091"/>
                  </a:lnTo>
                  <a:cubicBezTo>
                    <a:pt x="3834051" y="4246"/>
                    <a:pt x="3758572" y="-4129"/>
                    <a:pt x="3683632" y="181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6" name="任意多边形: 形状 25">
              <a:extLst>
                <a:ext uri="{FF2B5EF4-FFF2-40B4-BE49-F238E27FC236}">
                  <a16:creationId xmlns:a16="http://schemas.microsoft.com/office/drawing/2014/main" id="{106FC793-4CDE-E663-B808-94684B3C2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9853862" y="2"/>
              <a:ext cx="2338137" cy="3354294"/>
            </a:xfrm>
            <a:custGeom>
              <a:avLst/>
              <a:gdLst>
                <a:gd name="connsiteX0" fmla="*/ 50824 w 2431644"/>
                <a:gd name="connsiteY0" fmla="*/ 0 h 3488439"/>
                <a:gd name="connsiteX1" fmla="*/ 2431644 w 2431644"/>
                <a:gd name="connsiteY1" fmla="*/ 0 h 3488439"/>
                <a:gd name="connsiteX2" fmla="*/ 2431644 w 2431644"/>
                <a:gd name="connsiteY2" fmla="*/ 3488439 h 3488439"/>
                <a:gd name="connsiteX3" fmla="*/ 2425824 w 2431644"/>
                <a:gd name="connsiteY3" fmla="*/ 3488245 h 3488439"/>
                <a:gd name="connsiteX4" fmla="*/ 1881309 w 2431644"/>
                <a:gd name="connsiteY4" fmla="*/ 3313547 h 3488439"/>
                <a:gd name="connsiteX5" fmla="*/ 1428336 w 2431644"/>
                <a:gd name="connsiteY5" fmla="*/ 1967841 h 3488439"/>
                <a:gd name="connsiteX6" fmla="*/ 289142 w 2431644"/>
                <a:gd name="connsiteY6" fmla="*/ 1152979 h 3488439"/>
                <a:gd name="connsiteX7" fmla="*/ 50824 w 2431644"/>
                <a:gd name="connsiteY7" fmla="*/ 0 h 348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1644" h="3488439">
                  <a:moveTo>
                    <a:pt x="50824" y="0"/>
                  </a:moveTo>
                  <a:lnTo>
                    <a:pt x="2431644" y="0"/>
                  </a:lnTo>
                  <a:lnTo>
                    <a:pt x="2431644" y="3488439"/>
                  </a:lnTo>
                  <a:lnTo>
                    <a:pt x="2425824" y="3488245"/>
                  </a:lnTo>
                  <a:cubicBezTo>
                    <a:pt x="2232751" y="3473856"/>
                    <a:pt x="2043991" y="3419209"/>
                    <a:pt x="1881309" y="3313547"/>
                  </a:cubicBezTo>
                  <a:cubicBezTo>
                    <a:pt x="1360728" y="2975430"/>
                    <a:pt x="1702148" y="2360057"/>
                    <a:pt x="1428336" y="1967841"/>
                  </a:cubicBezTo>
                  <a:cubicBezTo>
                    <a:pt x="1154524" y="1575626"/>
                    <a:pt x="742115" y="1592531"/>
                    <a:pt x="289142" y="1152979"/>
                  </a:cubicBezTo>
                  <a:cubicBezTo>
                    <a:pt x="-163831" y="713427"/>
                    <a:pt x="50824" y="0"/>
                    <a:pt x="5082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任意多边形: 形状 26">
              <a:extLst>
                <a:ext uri="{FF2B5EF4-FFF2-40B4-BE49-F238E27FC236}">
                  <a16:creationId xmlns:a16="http://schemas.microsoft.com/office/drawing/2014/main" id="{288C5D67-2F71-5071-C311-909B34235AF9}"/>
                </a:ext>
              </a:extLst>
            </p:cNvPr>
            <p:cNvSpPr/>
            <p:nvPr/>
          </p:nvSpPr>
          <p:spPr>
            <a:xfrm>
              <a:off x="11540886" y="4469509"/>
              <a:ext cx="651114" cy="1276812"/>
            </a:xfrm>
            <a:custGeom>
              <a:avLst/>
              <a:gdLst>
                <a:gd name="connsiteX0" fmla="*/ 447675 w 456586"/>
                <a:gd name="connsiteY0" fmla="*/ 0 h 895350"/>
                <a:gd name="connsiteX1" fmla="*/ 456586 w 456586"/>
                <a:gd name="connsiteY1" fmla="*/ 899 h 895350"/>
                <a:gd name="connsiteX2" fmla="*/ 456586 w 456586"/>
                <a:gd name="connsiteY2" fmla="*/ 894452 h 895350"/>
                <a:gd name="connsiteX3" fmla="*/ 447675 w 456586"/>
                <a:gd name="connsiteY3" fmla="*/ 895350 h 895350"/>
                <a:gd name="connsiteX4" fmla="*/ 0 w 456586"/>
                <a:gd name="connsiteY4" fmla="*/ 447675 h 895350"/>
                <a:gd name="connsiteX5" fmla="*/ 447675 w 456586"/>
                <a:gd name="connsiteY5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6586" h="895350">
                  <a:moveTo>
                    <a:pt x="447675" y="0"/>
                  </a:moveTo>
                  <a:lnTo>
                    <a:pt x="456586" y="899"/>
                  </a:lnTo>
                  <a:lnTo>
                    <a:pt x="456586" y="894452"/>
                  </a:lnTo>
                  <a:lnTo>
                    <a:pt x="447675" y="895350"/>
                  </a:lnTo>
                  <a:cubicBezTo>
                    <a:pt x="200431" y="895350"/>
                    <a:pt x="0" y="694919"/>
                    <a:pt x="0" y="447675"/>
                  </a:cubicBezTo>
                  <a:cubicBezTo>
                    <a:pt x="0" y="200431"/>
                    <a:pt x="200431" y="0"/>
                    <a:pt x="4476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0CE2CA2C-B1BC-F0D4-967D-47E1B5291768}"/>
                </a:ext>
              </a:extLst>
            </p:cNvPr>
            <p:cNvSpPr/>
            <p:nvPr userDrawn="1"/>
          </p:nvSpPr>
          <p:spPr>
            <a:xfrm flipV="1">
              <a:off x="-1" y="-2"/>
              <a:ext cx="1172022" cy="1028702"/>
            </a:xfrm>
            <a:custGeom>
              <a:avLst/>
              <a:gdLst>
                <a:gd name="connsiteX0" fmla="*/ 253746 w 939800"/>
                <a:gd name="connsiteY0" fmla="*/ 0 h 824877"/>
                <a:gd name="connsiteX1" fmla="*/ 939800 w 939800"/>
                <a:gd name="connsiteY1" fmla="*/ 686054 h 824877"/>
                <a:gd name="connsiteX2" fmla="*/ 925862 w 939800"/>
                <a:gd name="connsiteY2" fmla="*/ 824318 h 824877"/>
                <a:gd name="connsiteX3" fmla="*/ 925688 w 939800"/>
                <a:gd name="connsiteY3" fmla="*/ 824877 h 824877"/>
                <a:gd name="connsiteX4" fmla="*/ 0 w 939800"/>
                <a:gd name="connsiteY4" fmla="*/ 824877 h 824877"/>
                <a:gd name="connsiteX5" fmla="*/ 0 w 939800"/>
                <a:gd name="connsiteY5" fmla="*/ 49786 h 824877"/>
                <a:gd name="connsiteX6" fmla="*/ 115482 w 939800"/>
                <a:gd name="connsiteY6" fmla="*/ 13938 h 824877"/>
                <a:gd name="connsiteX7" fmla="*/ 253746 w 939800"/>
                <a:gd name="connsiteY7" fmla="*/ 0 h 8248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39800" h="824877">
                  <a:moveTo>
                    <a:pt x="253746" y="0"/>
                  </a:moveTo>
                  <a:cubicBezTo>
                    <a:pt x="632643" y="0"/>
                    <a:pt x="939800" y="307157"/>
                    <a:pt x="939800" y="686054"/>
                  </a:cubicBezTo>
                  <a:cubicBezTo>
                    <a:pt x="939800" y="733416"/>
                    <a:pt x="935001" y="779658"/>
                    <a:pt x="925862" y="824318"/>
                  </a:cubicBezTo>
                  <a:lnTo>
                    <a:pt x="925688" y="824877"/>
                  </a:lnTo>
                  <a:lnTo>
                    <a:pt x="0" y="824877"/>
                  </a:lnTo>
                  <a:lnTo>
                    <a:pt x="0" y="49786"/>
                  </a:lnTo>
                  <a:lnTo>
                    <a:pt x="115482" y="13938"/>
                  </a:lnTo>
                  <a:cubicBezTo>
                    <a:pt x="160143" y="4800"/>
                    <a:pt x="206384" y="0"/>
                    <a:pt x="2537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lvl="0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1452F9B-5158-5435-C2AE-DC4564A113AE}"/>
              </a:ext>
            </a:extLst>
          </p:cNvPr>
          <p:cNvGrpSpPr/>
          <p:nvPr userDrawn="1"/>
        </p:nvGrpSpPr>
        <p:grpSpPr>
          <a:xfrm>
            <a:off x="660400" y="1028700"/>
            <a:ext cx="10871447" cy="5039872"/>
            <a:chOff x="6587451" y="1028700"/>
            <a:chExt cx="10871447" cy="5039872"/>
          </a:xfrm>
        </p:grpSpPr>
        <p:sp>
          <p:nvSpPr>
            <p:cNvPr id="14" name="任意多边形: 形状 13">
              <a:extLst>
                <a:ext uri="{FF2B5EF4-FFF2-40B4-BE49-F238E27FC236}">
                  <a16:creationId xmlns:a16="http://schemas.microsoft.com/office/drawing/2014/main" id="{A1A3AEC1-2299-5AF9-B4FE-EB8C8096D55E}"/>
                </a:ext>
              </a:extLst>
            </p:cNvPr>
            <p:cNvSpPr/>
            <p:nvPr/>
          </p:nvSpPr>
          <p:spPr>
            <a:xfrm>
              <a:off x="8415747" y="1548722"/>
              <a:ext cx="1218276" cy="886156"/>
            </a:xfrm>
            <a:custGeom>
              <a:avLst/>
              <a:gdLst>
                <a:gd name="connsiteX0" fmla="*/ 41066 w 687879"/>
                <a:gd name="connsiteY0" fmla="*/ 500353 h 500353"/>
                <a:gd name="connsiteX1" fmla="*/ 7347 w 687879"/>
                <a:gd name="connsiteY1" fmla="*/ 403446 h 500353"/>
                <a:gd name="connsiteX2" fmla="*/ 15777 w 687879"/>
                <a:gd name="connsiteY2" fmla="*/ 249636 h 500353"/>
                <a:gd name="connsiteX3" fmla="*/ 91634 w 687879"/>
                <a:gd name="connsiteY3" fmla="*/ 106371 h 500353"/>
                <a:gd name="connsiteX4" fmla="*/ 173797 w 687879"/>
                <a:gd name="connsiteY4" fmla="*/ 66337 h 500353"/>
                <a:gd name="connsiteX5" fmla="*/ 215935 w 687879"/>
                <a:gd name="connsiteY5" fmla="*/ 95836 h 500353"/>
                <a:gd name="connsiteX6" fmla="*/ 284144 w 687879"/>
                <a:gd name="connsiteY6" fmla="*/ 18664 h 500353"/>
                <a:gd name="connsiteX7" fmla="*/ 428733 w 687879"/>
                <a:gd name="connsiteY7" fmla="*/ 3129 h 500353"/>
                <a:gd name="connsiteX8" fmla="*/ 571999 w 687879"/>
                <a:gd name="connsiteY8" fmla="*/ 66337 h 500353"/>
                <a:gd name="connsiteX9" fmla="*/ 656286 w 687879"/>
                <a:gd name="connsiteY9" fmla="*/ 196963 h 500353"/>
                <a:gd name="connsiteX10" fmla="*/ 687880 w 687879"/>
                <a:gd name="connsiteY10" fmla="*/ 352878 h 500353"/>
                <a:gd name="connsiteX11" fmla="*/ 624672 w 687879"/>
                <a:gd name="connsiteY11" fmla="*/ 489819 h 500353"/>
                <a:gd name="connsiteX12" fmla="*/ 626787 w 687879"/>
                <a:gd name="connsiteY12" fmla="*/ 382377 h 500353"/>
                <a:gd name="connsiteX13" fmla="*/ 584639 w 687879"/>
                <a:gd name="connsiteY13" fmla="*/ 329694 h 500353"/>
                <a:gd name="connsiteX14" fmla="*/ 569894 w 687879"/>
                <a:gd name="connsiteY14" fmla="*/ 203287 h 500353"/>
                <a:gd name="connsiteX15" fmla="*/ 411884 w 687879"/>
                <a:gd name="connsiteY15" fmla="*/ 137975 h 500353"/>
                <a:gd name="connsiteX16" fmla="*/ 237004 w 687879"/>
                <a:gd name="connsiteY16" fmla="*/ 119010 h 500353"/>
                <a:gd name="connsiteX17" fmla="*/ 93739 w 687879"/>
                <a:gd name="connsiteY17" fmla="*/ 230672 h 500353"/>
                <a:gd name="connsiteX18" fmla="*/ 78728 w 687879"/>
                <a:gd name="connsiteY18" fmla="*/ 326808 h 500353"/>
                <a:gd name="connsiteX19" fmla="*/ 41066 w 687879"/>
                <a:gd name="connsiteY19" fmla="*/ 500353 h 5003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687879" h="500353">
                  <a:moveTo>
                    <a:pt x="41066" y="500353"/>
                  </a:moveTo>
                  <a:cubicBezTo>
                    <a:pt x="41066" y="477179"/>
                    <a:pt x="19996" y="430830"/>
                    <a:pt x="7347" y="403446"/>
                  </a:cubicBezTo>
                  <a:cubicBezTo>
                    <a:pt x="-5292" y="376052"/>
                    <a:pt x="-1073" y="298099"/>
                    <a:pt x="15777" y="249636"/>
                  </a:cubicBezTo>
                  <a:cubicBezTo>
                    <a:pt x="32636" y="201182"/>
                    <a:pt x="57715" y="138594"/>
                    <a:pt x="91634" y="106371"/>
                  </a:cubicBezTo>
                  <a:cubicBezTo>
                    <a:pt x="118228" y="81082"/>
                    <a:pt x="152165" y="64670"/>
                    <a:pt x="173797" y="66337"/>
                  </a:cubicBezTo>
                  <a:cubicBezTo>
                    <a:pt x="190913" y="67651"/>
                    <a:pt x="209620" y="78977"/>
                    <a:pt x="215935" y="95836"/>
                  </a:cubicBezTo>
                  <a:cubicBezTo>
                    <a:pt x="226470" y="58965"/>
                    <a:pt x="254654" y="31314"/>
                    <a:pt x="284144" y="18664"/>
                  </a:cubicBezTo>
                  <a:cubicBezTo>
                    <a:pt x="313643" y="6025"/>
                    <a:pt x="383699" y="-5824"/>
                    <a:pt x="428733" y="3129"/>
                  </a:cubicBezTo>
                  <a:cubicBezTo>
                    <a:pt x="486379" y="14588"/>
                    <a:pt x="534080" y="36838"/>
                    <a:pt x="571999" y="66337"/>
                  </a:cubicBezTo>
                  <a:cubicBezTo>
                    <a:pt x="609937" y="95836"/>
                    <a:pt x="639655" y="152634"/>
                    <a:pt x="656286" y="196963"/>
                  </a:cubicBezTo>
                  <a:cubicBezTo>
                    <a:pt x="674450" y="245426"/>
                    <a:pt x="687880" y="303890"/>
                    <a:pt x="687880" y="352878"/>
                  </a:cubicBezTo>
                  <a:cubicBezTo>
                    <a:pt x="687880" y="391035"/>
                    <a:pt x="660496" y="437155"/>
                    <a:pt x="624672" y="489819"/>
                  </a:cubicBezTo>
                  <a:lnTo>
                    <a:pt x="626787" y="382377"/>
                  </a:lnTo>
                  <a:lnTo>
                    <a:pt x="584639" y="329694"/>
                  </a:lnTo>
                  <a:cubicBezTo>
                    <a:pt x="574113" y="283345"/>
                    <a:pt x="567789" y="228567"/>
                    <a:pt x="569894" y="203287"/>
                  </a:cubicBezTo>
                  <a:cubicBezTo>
                    <a:pt x="506162" y="203545"/>
                    <a:pt x="460337" y="182218"/>
                    <a:pt x="411884" y="137975"/>
                  </a:cubicBezTo>
                  <a:cubicBezTo>
                    <a:pt x="346561" y="146395"/>
                    <a:pt x="272819" y="142185"/>
                    <a:pt x="237004" y="119010"/>
                  </a:cubicBezTo>
                  <a:cubicBezTo>
                    <a:pt x="207515" y="161149"/>
                    <a:pt x="142193" y="213822"/>
                    <a:pt x="93739" y="230672"/>
                  </a:cubicBezTo>
                  <a:cubicBezTo>
                    <a:pt x="83204" y="268600"/>
                    <a:pt x="78728" y="326808"/>
                    <a:pt x="78728" y="326808"/>
                  </a:cubicBezTo>
                  <a:cubicBezTo>
                    <a:pt x="53439" y="360517"/>
                    <a:pt x="43171" y="462434"/>
                    <a:pt x="41066" y="500353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5" name="任意多边形: 形状 14">
              <a:extLst>
                <a:ext uri="{FF2B5EF4-FFF2-40B4-BE49-F238E27FC236}">
                  <a16:creationId xmlns:a16="http://schemas.microsoft.com/office/drawing/2014/main" id="{3FA6BBB3-0802-BD06-D62C-6CB6E2374F19}"/>
                </a:ext>
              </a:extLst>
            </p:cNvPr>
            <p:cNvSpPr/>
            <p:nvPr/>
          </p:nvSpPr>
          <p:spPr>
            <a:xfrm>
              <a:off x="8892498" y="3400312"/>
              <a:ext cx="348116" cy="1069197"/>
            </a:xfrm>
            <a:custGeom>
              <a:avLst/>
              <a:gdLst>
                <a:gd name="connsiteX0" fmla="*/ 92669 w 196558"/>
                <a:gd name="connsiteY0" fmla="*/ 0 h 603704"/>
                <a:gd name="connsiteX1" fmla="*/ 0 w 196558"/>
                <a:gd name="connsiteY1" fmla="*/ 87049 h 603704"/>
                <a:gd name="connsiteX2" fmla="*/ 61770 w 196558"/>
                <a:gd name="connsiteY2" fmla="*/ 151629 h 603704"/>
                <a:gd name="connsiteX3" fmla="*/ 5620 w 196558"/>
                <a:gd name="connsiteY3" fmla="*/ 603704 h 603704"/>
                <a:gd name="connsiteX4" fmla="*/ 196558 w 196558"/>
                <a:gd name="connsiteY4" fmla="*/ 603704 h 603704"/>
                <a:gd name="connsiteX5" fmla="*/ 134208 w 196558"/>
                <a:gd name="connsiteY5" fmla="*/ 145580 h 603704"/>
                <a:gd name="connsiteX6" fmla="*/ 190938 w 196558"/>
                <a:gd name="connsiteY6" fmla="*/ 81429 h 603704"/>
                <a:gd name="connsiteX7" fmla="*/ 92669 w 196558"/>
                <a:gd name="connsiteY7" fmla="*/ 0 h 6037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6558" h="603704">
                  <a:moveTo>
                    <a:pt x="92669" y="0"/>
                  </a:moveTo>
                  <a:cubicBezTo>
                    <a:pt x="59912" y="26403"/>
                    <a:pt x="27842" y="57322"/>
                    <a:pt x="0" y="87049"/>
                  </a:cubicBezTo>
                  <a:cubicBezTo>
                    <a:pt x="22470" y="115129"/>
                    <a:pt x="61770" y="151629"/>
                    <a:pt x="61770" y="151629"/>
                  </a:cubicBezTo>
                  <a:cubicBezTo>
                    <a:pt x="22470" y="303257"/>
                    <a:pt x="11230" y="525085"/>
                    <a:pt x="5620" y="603704"/>
                  </a:cubicBezTo>
                  <a:lnTo>
                    <a:pt x="196558" y="603704"/>
                  </a:lnTo>
                  <a:cubicBezTo>
                    <a:pt x="188138" y="443655"/>
                    <a:pt x="148257" y="190500"/>
                    <a:pt x="134208" y="145580"/>
                  </a:cubicBezTo>
                  <a:cubicBezTo>
                    <a:pt x="156229" y="120729"/>
                    <a:pt x="171288" y="106699"/>
                    <a:pt x="190938" y="81429"/>
                  </a:cubicBezTo>
                  <a:cubicBezTo>
                    <a:pt x="167154" y="52216"/>
                    <a:pt x="129426" y="18459"/>
                    <a:pt x="92669" y="0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544C3C2C-8A68-6C7A-3D7F-FCBB2C297CD5}"/>
                </a:ext>
              </a:extLst>
            </p:cNvPr>
            <p:cNvSpPr/>
            <p:nvPr/>
          </p:nvSpPr>
          <p:spPr>
            <a:xfrm>
              <a:off x="7709264" y="5815598"/>
              <a:ext cx="2692130" cy="186052"/>
            </a:xfrm>
            <a:custGeom>
              <a:avLst/>
              <a:gdLst>
                <a:gd name="connsiteX0" fmla="*/ 1520066 w 1520066"/>
                <a:gd name="connsiteY0" fmla="*/ 61179 h 105051"/>
                <a:gd name="connsiteX1" fmla="*/ 1478509 w 1520066"/>
                <a:gd name="connsiteY1" fmla="*/ 105051 h 105051"/>
                <a:gd name="connsiteX2" fmla="*/ 41558 w 1520066"/>
                <a:gd name="connsiteY2" fmla="*/ 105051 h 105051"/>
                <a:gd name="connsiteX3" fmla="*/ 0 w 1520066"/>
                <a:gd name="connsiteY3" fmla="*/ 61179 h 105051"/>
                <a:gd name="connsiteX4" fmla="*/ 0 w 1520066"/>
                <a:gd name="connsiteY4" fmla="*/ 0 h 105051"/>
                <a:gd name="connsiteX5" fmla="*/ 1518704 w 1520066"/>
                <a:gd name="connsiteY5" fmla="*/ 0 h 105051"/>
                <a:gd name="connsiteX6" fmla="*/ 1520066 w 1520066"/>
                <a:gd name="connsiteY6" fmla="*/ 61179 h 10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20066" h="105051">
                  <a:moveTo>
                    <a:pt x="1520066" y="61179"/>
                  </a:moveTo>
                  <a:cubicBezTo>
                    <a:pt x="1520066" y="85306"/>
                    <a:pt x="1501369" y="105051"/>
                    <a:pt x="1478509" y="105051"/>
                  </a:cubicBezTo>
                  <a:lnTo>
                    <a:pt x="41558" y="105051"/>
                  </a:lnTo>
                  <a:cubicBezTo>
                    <a:pt x="18698" y="105051"/>
                    <a:pt x="0" y="85306"/>
                    <a:pt x="0" y="61179"/>
                  </a:cubicBezTo>
                  <a:lnTo>
                    <a:pt x="0" y="0"/>
                  </a:lnTo>
                  <a:lnTo>
                    <a:pt x="1518704" y="0"/>
                  </a:lnTo>
                  <a:lnTo>
                    <a:pt x="1520066" y="61179"/>
                  </a:ln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8" name="任意多边形: 形状 17">
              <a:extLst>
                <a:ext uri="{FF2B5EF4-FFF2-40B4-BE49-F238E27FC236}">
                  <a16:creationId xmlns:a16="http://schemas.microsoft.com/office/drawing/2014/main" id="{A3D12C79-B632-7C67-0AE2-805A3FC2F8B2}"/>
                </a:ext>
              </a:extLst>
            </p:cNvPr>
            <p:cNvSpPr/>
            <p:nvPr/>
          </p:nvSpPr>
          <p:spPr>
            <a:xfrm>
              <a:off x="7085207" y="1460402"/>
              <a:ext cx="3935937" cy="4608170"/>
            </a:xfrm>
            <a:custGeom>
              <a:avLst/>
              <a:gdLst>
                <a:gd name="connsiteX0" fmla="*/ 560830 w 3935937"/>
                <a:gd name="connsiteY0" fmla="*/ 3033769 h 4608170"/>
                <a:gd name="connsiteX1" fmla="*/ 499578 w 3935937"/>
                <a:gd name="connsiteY1" fmla="*/ 3095021 h 4608170"/>
                <a:gd name="connsiteX2" fmla="*/ 578593 w 3935937"/>
                <a:gd name="connsiteY2" fmla="*/ 4505284 h 4608170"/>
                <a:gd name="connsiteX3" fmla="*/ 635579 w 3935937"/>
                <a:gd name="connsiteY3" fmla="*/ 4567666 h 4608170"/>
                <a:gd name="connsiteX4" fmla="*/ 3304649 w 3935937"/>
                <a:gd name="connsiteY4" fmla="*/ 4567666 h 4608170"/>
                <a:gd name="connsiteX5" fmla="*/ 3361617 w 3935937"/>
                <a:gd name="connsiteY5" fmla="*/ 4506430 h 4608170"/>
                <a:gd name="connsiteX6" fmla="*/ 3439890 w 3935937"/>
                <a:gd name="connsiteY6" fmla="*/ 3093891 h 4608170"/>
                <a:gd name="connsiteX7" fmla="*/ 3378605 w 3935937"/>
                <a:gd name="connsiteY7" fmla="*/ 3033769 h 4608170"/>
                <a:gd name="connsiteX8" fmla="*/ 1799294 w 3935937"/>
                <a:gd name="connsiteY8" fmla="*/ 2983060 h 4608170"/>
                <a:gd name="connsiteX9" fmla="*/ 1789881 w 3935937"/>
                <a:gd name="connsiteY9" fmla="*/ 2993265 h 4608170"/>
                <a:gd name="connsiteX10" fmla="*/ 1802652 w 3935937"/>
                <a:gd name="connsiteY10" fmla="*/ 2993265 h 4608170"/>
                <a:gd name="connsiteX11" fmla="*/ 1799294 w 3935937"/>
                <a:gd name="connsiteY11" fmla="*/ 2983094 h 4608170"/>
                <a:gd name="connsiteX12" fmla="*/ 660135 w 3935937"/>
                <a:gd name="connsiteY12" fmla="*/ 2293299 h 4608170"/>
                <a:gd name="connsiteX13" fmla="*/ 671831 w 3935937"/>
                <a:gd name="connsiteY13" fmla="*/ 2303426 h 4608170"/>
                <a:gd name="connsiteX14" fmla="*/ 860615 w 3935937"/>
                <a:gd name="connsiteY14" fmla="*/ 2880544 h 4608170"/>
                <a:gd name="connsiteX15" fmla="*/ 874398 w 3935937"/>
                <a:gd name="connsiteY15" fmla="*/ 2932535 h 4608170"/>
                <a:gd name="connsiteX16" fmla="*/ 860127 w 3935937"/>
                <a:gd name="connsiteY16" fmla="*/ 2957334 h 4608170"/>
                <a:gd name="connsiteX17" fmla="*/ 854847 w 3935937"/>
                <a:gd name="connsiteY17" fmla="*/ 2958042 h 4608170"/>
                <a:gd name="connsiteX18" fmla="*/ 835312 w 3935937"/>
                <a:gd name="connsiteY18" fmla="*/ 2943078 h 4608170"/>
                <a:gd name="connsiteX19" fmla="*/ 821463 w 3935937"/>
                <a:gd name="connsiteY19" fmla="*/ 2890850 h 4608170"/>
                <a:gd name="connsiteX20" fmla="*/ 635629 w 3935937"/>
                <a:gd name="connsiteY20" fmla="*/ 2321578 h 4608170"/>
                <a:gd name="connsiteX21" fmla="*/ 644654 w 3935937"/>
                <a:gd name="connsiteY21" fmla="*/ 2294419 h 4608170"/>
                <a:gd name="connsiteX22" fmla="*/ 660135 w 3935937"/>
                <a:gd name="connsiteY22" fmla="*/ 2293299 h 4608170"/>
                <a:gd name="connsiteX23" fmla="*/ 3278983 w 3935937"/>
                <a:gd name="connsiteY23" fmla="*/ 2183040 h 4608170"/>
                <a:gd name="connsiteX24" fmla="*/ 3294443 w 3935937"/>
                <a:gd name="connsiteY24" fmla="*/ 2183924 h 4608170"/>
                <a:gd name="connsiteX25" fmla="*/ 3303890 w 3935937"/>
                <a:gd name="connsiteY25" fmla="*/ 2210948 h 4608170"/>
                <a:gd name="connsiteX26" fmla="*/ 3164566 w 3935937"/>
                <a:gd name="connsiteY26" fmla="*/ 2890514 h 4608170"/>
                <a:gd name="connsiteX27" fmla="*/ 3144323 w 3935937"/>
                <a:gd name="connsiteY27" fmla="*/ 2910757 h 4608170"/>
                <a:gd name="connsiteX28" fmla="*/ 3124080 w 3935937"/>
                <a:gd name="connsiteY28" fmla="*/ 2890514 h 4608170"/>
                <a:gd name="connsiteX29" fmla="*/ 3267419 w 3935937"/>
                <a:gd name="connsiteY29" fmla="*/ 2193353 h 4608170"/>
                <a:gd name="connsiteX30" fmla="*/ 3278983 w 3935937"/>
                <a:gd name="connsiteY30" fmla="*/ 2183040 h 4608170"/>
                <a:gd name="connsiteX31" fmla="*/ 571589 w 3935937"/>
                <a:gd name="connsiteY31" fmla="*/ 2114764 h 4608170"/>
                <a:gd name="connsiteX32" fmla="*/ 583148 w 3935937"/>
                <a:gd name="connsiteY32" fmla="*/ 2125066 h 4608170"/>
                <a:gd name="connsiteX33" fmla="*/ 574208 w 3935937"/>
                <a:gd name="connsiteY33" fmla="*/ 2151855 h 4608170"/>
                <a:gd name="connsiteX34" fmla="*/ 504892 w 3935937"/>
                <a:gd name="connsiteY34" fmla="*/ 2301216 h 4608170"/>
                <a:gd name="connsiteX35" fmla="*/ 478372 w 3935937"/>
                <a:gd name="connsiteY35" fmla="*/ 2366164 h 4608170"/>
                <a:gd name="connsiteX36" fmla="*/ 318536 w 3935937"/>
                <a:gd name="connsiteY36" fmla="*/ 2847902 h 4608170"/>
                <a:gd name="connsiteX37" fmla="*/ 88572 w 3935937"/>
                <a:gd name="connsiteY37" fmla="*/ 3537994 h 4608170"/>
                <a:gd name="connsiteX38" fmla="*/ 75803 w 3935937"/>
                <a:gd name="connsiteY38" fmla="*/ 3903502 h 4608170"/>
                <a:gd name="connsiteX39" fmla="*/ 399036 w 3935937"/>
                <a:gd name="connsiteY39" fmla="*/ 4116275 h 4608170"/>
                <a:gd name="connsiteX40" fmla="*/ 419279 w 3935937"/>
                <a:gd name="connsiteY40" fmla="*/ 4136519 h 4608170"/>
                <a:gd name="connsiteX41" fmla="*/ 399036 w 3935937"/>
                <a:gd name="connsiteY41" fmla="*/ 4156762 h 4608170"/>
                <a:gd name="connsiteX42" fmla="*/ 39280 w 3935937"/>
                <a:gd name="connsiteY42" fmla="*/ 3920961 h 4608170"/>
                <a:gd name="connsiteX43" fmla="*/ 50920 w 3935937"/>
                <a:gd name="connsiteY43" fmla="*/ 3523131 h 4608170"/>
                <a:gd name="connsiteX44" fmla="*/ 280040 w 3935937"/>
                <a:gd name="connsiteY44" fmla="*/ 2835368 h 4608170"/>
                <a:gd name="connsiteX45" fmla="*/ 441833 w 3935937"/>
                <a:gd name="connsiteY45" fmla="*/ 2348737 h 4608170"/>
                <a:gd name="connsiteX46" fmla="*/ 467172 w 3935937"/>
                <a:gd name="connsiteY46" fmla="*/ 2286541 h 4608170"/>
                <a:gd name="connsiteX47" fmla="*/ 556108 w 3935937"/>
                <a:gd name="connsiteY47" fmla="*/ 2115670 h 4608170"/>
                <a:gd name="connsiteX48" fmla="*/ 571589 w 3935937"/>
                <a:gd name="connsiteY48" fmla="*/ 2114764 h 4608170"/>
                <a:gd name="connsiteX49" fmla="*/ 3372597 w 3935937"/>
                <a:gd name="connsiteY49" fmla="*/ 2072518 h 4608170"/>
                <a:gd name="connsiteX50" fmla="*/ 3506034 w 3935937"/>
                <a:gd name="connsiteY50" fmla="*/ 2318406 h 4608170"/>
                <a:gd name="connsiteX51" fmla="*/ 3796422 w 3935937"/>
                <a:gd name="connsiteY51" fmla="*/ 3293759 h 4608170"/>
                <a:gd name="connsiteX52" fmla="*/ 3845479 w 3935937"/>
                <a:gd name="connsiteY52" fmla="*/ 3418136 h 4608170"/>
                <a:gd name="connsiteX53" fmla="*/ 3927059 w 3935937"/>
                <a:gd name="connsiteY53" fmla="*/ 3651220 h 4608170"/>
                <a:gd name="connsiteX54" fmla="*/ 3779369 w 3935937"/>
                <a:gd name="connsiteY54" fmla="*/ 4026883 h 4608170"/>
                <a:gd name="connsiteX55" fmla="*/ 3460959 w 3935937"/>
                <a:gd name="connsiteY55" fmla="*/ 4152274 h 4608170"/>
                <a:gd name="connsiteX56" fmla="*/ 3456657 w 3935937"/>
                <a:gd name="connsiteY56" fmla="*/ 4152745 h 4608170"/>
                <a:gd name="connsiteX57" fmla="*/ 3436886 w 3935937"/>
                <a:gd name="connsiteY57" fmla="*/ 4136788 h 4608170"/>
                <a:gd name="connsiteX58" fmla="*/ 3452373 w 3935937"/>
                <a:gd name="connsiteY58" fmla="*/ 4112716 h 4608170"/>
                <a:gd name="connsiteX59" fmla="*/ 3757927 w 3935937"/>
                <a:gd name="connsiteY59" fmla="*/ 3992554 h 4608170"/>
                <a:gd name="connsiteX60" fmla="*/ 3887620 w 3935937"/>
                <a:gd name="connsiteY60" fmla="*/ 3660413 h 4608170"/>
                <a:gd name="connsiteX61" fmla="*/ 3808097 w 3935937"/>
                <a:gd name="connsiteY61" fmla="*/ 3433689 h 4608170"/>
                <a:gd name="connsiteX62" fmla="*/ 3758247 w 3935937"/>
                <a:gd name="connsiteY62" fmla="*/ 3307203 h 4608170"/>
                <a:gd name="connsiteX63" fmla="*/ 3466408 w 3935937"/>
                <a:gd name="connsiteY63" fmla="*/ 2326622 h 4608170"/>
                <a:gd name="connsiteX64" fmla="*/ 3361329 w 3935937"/>
                <a:gd name="connsiteY64" fmla="*/ 2111402 h 4608170"/>
                <a:gd name="connsiteX65" fmla="*/ 3347529 w 3935937"/>
                <a:gd name="connsiteY65" fmla="*/ 2086335 h 4608170"/>
                <a:gd name="connsiteX66" fmla="*/ 3372597 w 3935937"/>
                <a:gd name="connsiteY66" fmla="*/ 2072518 h 4608170"/>
                <a:gd name="connsiteX67" fmla="*/ 1653713 w 3935937"/>
                <a:gd name="connsiteY67" fmla="*/ 2051921 h 4608170"/>
                <a:gd name="connsiteX68" fmla="*/ 1799328 w 3935937"/>
                <a:gd name="connsiteY68" fmla="*/ 2955141 h 4608170"/>
                <a:gd name="connsiteX69" fmla="*/ 1891350 w 3935937"/>
                <a:gd name="connsiteY69" fmla="*/ 2205651 h 4608170"/>
                <a:gd name="connsiteX70" fmla="*/ 1865861 w 3935937"/>
                <a:gd name="connsiteY70" fmla="*/ 2179404 h 4608170"/>
                <a:gd name="connsiteX71" fmla="*/ 1809382 w 3935937"/>
                <a:gd name="connsiteY71" fmla="*/ 2118016 h 4608170"/>
                <a:gd name="connsiteX72" fmla="*/ 1773451 w 3935937"/>
                <a:gd name="connsiteY72" fmla="*/ 2159802 h 4608170"/>
                <a:gd name="connsiteX73" fmla="*/ 1757998 w 3935937"/>
                <a:gd name="connsiteY73" fmla="*/ 2166971 h 4608170"/>
                <a:gd name="connsiteX74" fmla="*/ 1757982 w 3935937"/>
                <a:gd name="connsiteY74" fmla="*/ 2166971 h 4608170"/>
                <a:gd name="connsiteX75" fmla="*/ 1742512 w 3935937"/>
                <a:gd name="connsiteY75" fmla="*/ 2159767 h 4608170"/>
                <a:gd name="connsiteX76" fmla="*/ 1722388 w 3935937"/>
                <a:gd name="connsiteY76" fmla="*/ 2136185 h 4608170"/>
                <a:gd name="connsiteX77" fmla="*/ 1653713 w 3935937"/>
                <a:gd name="connsiteY77" fmla="*/ 2051921 h 4608170"/>
                <a:gd name="connsiteX78" fmla="*/ 2311329 w 3935937"/>
                <a:gd name="connsiteY78" fmla="*/ 2010153 h 4608170"/>
                <a:gd name="connsiteX79" fmla="*/ 2195167 w 3935937"/>
                <a:gd name="connsiteY79" fmla="*/ 2149291 h 4608170"/>
                <a:gd name="connsiteX80" fmla="*/ 2180492 w 3935937"/>
                <a:gd name="connsiteY80" fmla="*/ 2155601 h 4608170"/>
                <a:gd name="connsiteX81" fmla="*/ 2177674 w 3935937"/>
                <a:gd name="connsiteY81" fmla="*/ 2155399 h 4608170"/>
                <a:gd name="connsiteX82" fmla="*/ 2162542 w 3935937"/>
                <a:gd name="connsiteY82" fmla="*/ 2144720 h 4608170"/>
                <a:gd name="connsiteX83" fmla="*/ 2142586 w 3935937"/>
                <a:gd name="connsiteY83" fmla="*/ 2113579 h 4608170"/>
                <a:gd name="connsiteX84" fmla="*/ 2073237 w 3935937"/>
                <a:gd name="connsiteY84" fmla="*/ 2196863 h 4608170"/>
                <a:gd name="connsiteX85" fmla="*/ 2067619 w 3935937"/>
                <a:gd name="connsiteY85" fmla="*/ 2203003 h 4608170"/>
                <a:gd name="connsiteX86" fmla="*/ 2169324 w 3935937"/>
                <a:gd name="connsiteY86" fmla="*/ 2880325 h 4608170"/>
                <a:gd name="connsiteX87" fmla="*/ 2311329 w 3935937"/>
                <a:gd name="connsiteY87" fmla="*/ 2010153 h 4608170"/>
                <a:gd name="connsiteX88" fmla="*/ 1979712 w 3935937"/>
                <a:gd name="connsiteY88" fmla="*/ 1957016 h 4608170"/>
                <a:gd name="connsiteX89" fmla="*/ 1836864 w 3935937"/>
                <a:gd name="connsiteY89" fmla="*/ 2087212 h 4608170"/>
                <a:gd name="connsiteX90" fmla="*/ 1894742 w 3935937"/>
                <a:gd name="connsiteY90" fmla="*/ 2151030 h 4608170"/>
                <a:gd name="connsiteX91" fmla="*/ 1929037 w 3935937"/>
                <a:gd name="connsiteY91" fmla="*/ 2186809 h 4608170"/>
                <a:gd name="connsiteX92" fmla="*/ 1933372 w 3935937"/>
                <a:gd name="connsiteY92" fmla="*/ 2206209 h 4608170"/>
                <a:gd name="connsiteX93" fmla="*/ 1839765 w 3935937"/>
                <a:gd name="connsiteY93" fmla="*/ 2982401 h 4608170"/>
                <a:gd name="connsiteX94" fmla="*/ 1836391 w 3935937"/>
                <a:gd name="connsiteY94" fmla="*/ 2993265 h 4608170"/>
                <a:gd name="connsiteX95" fmla="*/ 2144155 w 3935937"/>
                <a:gd name="connsiteY95" fmla="*/ 2993265 h 4608170"/>
                <a:gd name="connsiteX96" fmla="*/ 2136446 w 3935937"/>
                <a:gd name="connsiteY96" fmla="*/ 2978741 h 4608170"/>
                <a:gd name="connsiteX97" fmla="*/ 2025615 w 3935937"/>
                <a:gd name="connsiteY97" fmla="*/ 2203645 h 4608170"/>
                <a:gd name="connsiteX98" fmla="*/ 2030017 w 3935937"/>
                <a:gd name="connsiteY98" fmla="*/ 2184110 h 4608170"/>
                <a:gd name="connsiteX99" fmla="*/ 2043461 w 3935937"/>
                <a:gd name="connsiteY99" fmla="*/ 2169451 h 4608170"/>
                <a:gd name="connsiteX100" fmla="*/ 2115662 w 3935937"/>
                <a:gd name="connsiteY100" fmla="*/ 2079688 h 4608170"/>
                <a:gd name="connsiteX101" fmla="*/ 1979712 w 3935937"/>
                <a:gd name="connsiteY101" fmla="*/ 1957016 h 4608170"/>
                <a:gd name="connsiteX102" fmla="*/ 1386960 w 3935937"/>
                <a:gd name="connsiteY102" fmla="*/ 1909781 h 4608170"/>
                <a:gd name="connsiteX103" fmla="*/ 1402426 w 3935937"/>
                <a:gd name="connsiteY103" fmla="*/ 1910692 h 4608170"/>
                <a:gd name="connsiteX104" fmla="*/ 1411840 w 3935937"/>
                <a:gd name="connsiteY104" fmla="*/ 1937732 h 4608170"/>
                <a:gd name="connsiteX105" fmla="*/ 1341327 w 3935937"/>
                <a:gd name="connsiteY105" fmla="*/ 2083467 h 4608170"/>
                <a:gd name="connsiteX106" fmla="*/ 1456054 w 3935937"/>
                <a:gd name="connsiteY106" fmla="*/ 2147723 h 4608170"/>
                <a:gd name="connsiteX107" fmla="*/ 1466378 w 3935937"/>
                <a:gd name="connsiteY107" fmla="*/ 2166548 h 4608170"/>
                <a:gd name="connsiteX108" fmla="*/ 1453978 w 3935937"/>
                <a:gd name="connsiteY108" fmla="*/ 2184058 h 4608170"/>
                <a:gd name="connsiteX109" fmla="*/ 1308868 w 3935937"/>
                <a:gd name="connsiteY109" fmla="*/ 2244907 h 4608170"/>
                <a:gd name="connsiteX110" fmla="*/ 1520496 w 3935937"/>
                <a:gd name="connsiteY110" fmla="*/ 2679748 h 4608170"/>
                <a:gd name="connsiteX111" fmla="*/ 1659769 w 3935937"/>
                <a:gd name="connsiteY111" fmla="*/ 2962918 h 4608170"/>
                <a:gd name="connsiteX112" fmla="*/ 1646981 w 3935937"/>
                <a:gd name="connsiteY112" fmla="*/ 2988525 h 4608170"/>
                <a:gd name="connsiteX113" fmla="*/ 1640570 w 3935937"/>
                <a:gd name="connsiteY113" fmla="*/ 2989570 h 4608170"/>
                <a:gd name="connsiteX114" fmla="*/ 1621374 w 3935937"/>
                <a:gd name="connsiteY114" fmla="*/ 2975720 h 4608170"/>
                <a:gd name="connsiteX115" fmla="*/ 1484850 w 3935937"/>
                <a:gd name="connsiteY115" fmla="*/ 2698944 h 4608170"/>
                <a:gd name="connsiteX116" fmla="*/ 1264182 w 3935937"/>
                <a:gd name="connsiteY116" fmla="*/ 2240436 h 4608170"/>
                <a:gd name="connsiteX117" fmla="*/ 1275434 w 3935937"/>
                <a:gd name="connsiteY117" fmla="*/ 2215031 h 4608170"/>
                <a:gd name="connsiteX118" fmla="*/ 1400048 w 3935937"/>
                <a:gd name="connsiteY118" fmla="*/ 2162770 h 4608170"/>
                <a:gd name="connsiteX119" fmla="*/ 1304905 w 3935937"/>
                <a:gd name="connsiteY119" fmla="*/ 2109479 h 4608170"/>
                <a:gd name="connsiteX120" fmla="*/ 1296572 w 3935937"/>
                <a:gd name="connsiteY120" fmla="*/ 2082995 h 4608170"/>
                <a:gd name="connsiteX121" fmla="*/ 1375402 w 3935937"/>
                <a:gd name="connsiteY121" fmla="*/ 1920105 h 4608170"/>
                <a:gd name="connsiteX122" fmla="*/ 1386960 w 3935937"/>
                <a:gd name="connsiteY122" fmla="*/ 1909781 h 4608170"/>
                <a:gd name="connsiteX123" fmla="*/ 2585659 w 3935937"/>
                <a:gd name="connsiteY123" fmla="*/ 1867172 h 4608170"/>
                <a:gd name="connsiteX124" fmla="*/ 2598295 w 3935937"/>
                <a:gd name="connsiteY124" fmla="*/ 1876177 h 4608170"/>
                <a:gd name="connsiteX125" fmla="*/ 2729656 w 3935937"/>
                <a:gd name="connsiteY125" fmla="*/ 2086352 h 4608170"/>
                <a:gd name="connsiteX126" fmla="*/ 2731563 w 3935937"/>
                <a:gd name="connsiteY126" fmla="*/ 2103829 h 4608170"/>
                <a:gd name="connsiteX127" fmla="*/ 2719079 w 3935937"/>
                <a:gd name="connsiteY127" fmla="*/ 2116211 h 4608170"/>
                <a:gd name="connsiteX128" fmla="*/ 2588545 w 3935937"/>
                <a:gd name="connsiteY128" fmla="*/ 2161082 h 4608170"/>
                <a:gd name="connsiteX129" fmla="*/ 2713613 w 3935937"/>
                <a:gd name="connsiteY129" fmla="*/ 2248635 h 4608170"/>
                <a:gd name="connsiteX130" fmla="*/ 2721121 w 3935937"/>
                <a:gd name="connsiteY130" fmla="*/ 2271864 h 4608170"/>
                <a:gd name="connsiteX131" fmla="*/ 2467895 w 3935937"/>
                <a:gd name="connsiteY131" fmla="*/ 2796011 h 4608170"/>
                <a:gd name="connsiteX132" fmla="*/ 2369968 w 3935937"/>
                <a:gd name="connsiteY132" fmla="*/ 2979787 h 4608170"/>
                <a:gd name="connsiteX133" fmla="*/ 2351648 w 3935937"/>
                <a:gd name="connsiteY133" fmla="*/ 2991393 h 4608170"/>
                <a:gd name="connsiteX134" fmla="*/ 2343028 w 3935937"/>
                <a:gd name="connsiteY134" fmla="*/ 2989454 h 4608170"/>
                <a:gd name="connsiteX135" fmla="*/ 2333362 w 3935937"/>
                <a:gd name="connsiteY135" fmla="*/ 2962512 h 4608170"/>
                <a:gd name="connsiteX136" fmla="*/ 2432502 w 3935937"/>
                <a:gd name="connsiteY136" fmla="*/ 2776376 h 4608170"/>
                <a:gd name="connsiteX137" fmla="*/ 2677783 w 3935937"/>
                <a:gd name="connsiteY137" fmla="*/ 2272978 h 4608170"/>
                <a:gd name="connsiteX138" fmla="*/ 2532741 w 3935937"/>
                <a:gd name="connsiteY138" fmla="*/ 2171457 h 4608170"/>
                <a:gd name="connsiteX139" fmla="*/ 2524305 w 3935937"/>
                <a:gd name="connsiteY139" fmla="*/ 2152057 h 4608170"/>
                <a:gd name="connsiteX140" fmla="*/ 2537767 w 3935937"/>
                <a:gd name="connsiteY140" fmla="*/ 2135728 h 4608170"/>
                <a:gd name="connsiteX141" fmla="*/ 2681832 w 3935937"/>
                <a:gd name="connsiteY141" fmla="*/ 2086216 h 4608170"/>
                <a:gd name="connsiteX142" fmla="*/ 2563966 w 3935937"/>
                <a:gd name="connsiteY142" fmla="*/ 1897617 h 4608170"/>
                <a:gd name="connsiteX143" fmla="*/ 2570393 w 3935937"/>
                <a:gd name="connsiteY143" fmla="*/ 1869732 h 4608170"/>
                <a:gd name="connsiteX144" fmla="*/ 2585659 w 3935937"/>
                <a:gd name="connsiteY144" fmla="*/ 1867172 h 4608170"/>
                <a:gd name="connsiteX145" fmla="*/ 1371234 w 3935937"/>
                <a:gd name="connsiteY145" fmla="*/ 1849186 h 4608170"/>
                <a:gd name="connsiteX146" fmla="*/ 1396841 w 3935937"/>
                <a:gd name="connsiteY146" fmla="*/ 1861989 h 4608170"/>
                <a:gd name="connsiteX147" fmla="*/ 1384037 w 3935937"/>
                <a:gd name="connsiteY147" fmla="*/ 1887597 h 4608170"/>
                <a:gd name="connsiteX148" fmla="*/ 695666 w 3935937"/>
                <a:gd name="connsiteY148" fmla="*/ 2076821 h 4608170"/>
                <a:gd name="connsiteX149" fmla="*/ 642460 w 3935937"/>
                <a:gd name="connsiteY149" fmla="*/ 2134918 h 4608170"/>
                <a:gd name="connsiteX150" fmla="*/ 622757 w 3935937"/>
                <a:gd name="connsiteY150" fmla="*/ 2150640 h 4608170"/>
                <a:gd name="connsiteX151" fmla="*/ 618203 w 3935937"/>
                <a:gd name="connsiteY151" fmla="*/ 2150135 h 4608170"/>
                <a:gd name="connsiteX152" fmla="*/ 603004 w 3935937"/>
                <a:gd name="connsiteY152" fmla="*/ 2125859 h 4608170"/>
                <a:gd name="connsiteX153" fmla="*/ 687147 w 3935937"/>
                <a:gd name="connsiteY153" fmla="*/ 2037244 h 4608170"/>
                <a:gd name="connsiteX154" fmla="*/ 1371234 w 3935937"/>
                <a:gd name="connsiteY154" fmla="*/ 1849186 h 4608170"/>
                <a:gd name="connsiteX155" fmla="*/ 2607100 w 3935937"/>
                <a:gd name="connsiteY155" fmla="*/ 1816999 h 4608170"/>
                <a:gd name="connsiteX156" fmla="*/ 3013517 w 3935937"/>
                <a:gd name="connsiteY156" fmla="*/ 1923681 h 4608170"/>
                <a:gd name="connsiteX157" fmla="*/ 3254529 w 3935937"/>
                <a:gd name="connsiteY157" fmla="*/ 1988139 h 4608170"/>
                <a:gd name="connsiteX158" fmla="*/ 3349959 w 3935937"/>
                <a:gd name="connsiteY158" fmla="*/ 2060931 h 4608170"/>
                <a:gd name="connsiteX159" fmla="*/ 3337409 w 3935937"/>
                <a:gd name="connsiteY159" fmla="*/ 2086656 h 4608170"/>
                <a:gd name="connsiteX160" fmla="*/ 3330829 w 3935937"/>
                <a:gd name="connsiteY160" fmla="*/ 2087770 h 4608170"/>
                <a:gd name="connsiteX161" fmla="*/ 3311682 w 3935937"/>
                <a:gd name="connsiteY161" fmla="*/ 2074106 h 4608170"/>
                <a:gd name="connsiteX162" fmla="*/ 3248101 w 3935937"/>
                <a:gd name="connsiteY162" fmla="*/ 2028103 h 4608170"/>
                <a:gd name="connsiteX163" fmla="*/ 3002755 w 3935937"/>
                <a:gd name="connsiteY163" fmla="*/ 1962701 h 4608170"/>
                <a:gd name="connsiteX164" fmla="*/ 2600453 w 3935937"/>
                <a:gd name="connsiteY164" fmla="*/ 1856930 h 4608170"/>
                <a:gd name="connsiteX165" fmla="*/ 2583803 w 3935937"/>
                <a:gd name="connsiteY165" fmla="*/ 1833633 h 4608170"/>
                <a:gd name="connsiteX166" fmla="*/ 2607100 w 3935937"/>
                <a:gd name="connsiteY166" fmla="*/ 1816999 h 4608170"/>
                <a:gd name="connsiteX167" fmla="*/ 2317218 w 3935937"/>
                <a:gd name="connsiteY167" fmla="*/ 1669696 h 4608170"/>
                <a:gd name="connsiteX168" fmla="*/ 2003448 w 3935937"/>
                <a:gd name="connsiteY168" fmla="*/ 1924053 h 4608170"/>
                <a:gd name="connsiteX169" fmla="*/ 2183967 w 3935937"/>
                <a:gd name="connsiteY169" fmla="*/ 2102159 h 4608170"/>
                <a:gd name="connsiteX170" fmla="*/ 2297565 w 3935937"/>
                <a:gd name="connsiteY170" fmla="*/ 1955092 h 4608170"/>
                <a:gd name="connsiteX171" fmla="*/ 2323004 w 3935937"/>
                <a:gd name="connsiteY171" fmla="*/ 1946302 h 4608170"/>
                <a:gd name="connsiteX172" fmla="*/ 2317218 w 3935937"/>
                <a:gd name="connsiteY172" fmla="*/ 1669696 h 4608170"/>
                <a:gd name="connsiteX173" fmla="*/ 1605905 w 3935937"/>
                <a:gd name="connsiteY173" fmla="*/ 1667217 h 4608170"/>
                <a:gd name="connsiteX174" fmla="*/ 1627987 w 3935937"/>
                <a:gd name="connsiteY174" fmla="*/ 1918805 h 4608170"/>
                <a:gd name="connsiteX175" fmla="*/ 1634853 w 3935937"/>
                <a:gd name="connsiteY175" fmla="*/ 1953236 h 4608170"/>
                <a:gd name="connsiteX176" fmla="*/ 1638260 w 3935937"/>
                <a:gd name="connsiteY176" fmla="*/ 1970814 h 4608170"/>
                <a:gd name="connsiteX177" fmla="*/ 1655399 w 3935937"/>
                <a:gd name="connsiteY177" fmla="*/ 1980850 h 4608170"/>
                <a:gd name="connsiteX178" fmla="*/ 1753140 w 3935937"/>
                <a:gd name="connsiteY178" fmla="*/ 2109817 h 4608170"/>
                <a:gd name="connsiteX179" fmla="*/ 1757998 w 3935937"/>
                <a:gd name="connsiteY179" fmla="*/ 2115502 h 4608170"/>
                <a:gd name="connsiteX180" fmla="*/ 1953564 w 3935937"/>
                <a:gd name="connsiteY180" fmla="*/ 1925655 h 4608170"/>
                <a:gd name="connsiteX181" fmla="*/ 1605905 w 3935937"/>
                <a:gd name="connsiteY181" fmla="*/ 1667217 h 4608170"/>
                <a:gd name="connsiteX182" fmla="*/ 2411638 w 3935937"/>
                <a:gd name="connsiteY182" fmla="*/ 1666508 h 4608170"/>
                <a:gd name="connsiteX183" fmla="*/ 2425957 w 3935937"/>
                <a:gd name="connsiteY183" fmla="*/ 1672428 h 4608170"/>
                <a:gd name="connsiteX184" fmla="*/ 2502729 w 3935937"/>
                <a:gd name="connsiteY184" fmla="*/ 1757400 h 4608170"/>
                <a:gd name="connsiteX185" fmla="*/ 2545392 w 3935937"/>
                <a:gd name="connsiteY185" fmla="*/ 1805865 h 4608170"/>
                <a:gd name="connsiteX186" fmla="*/ 2544043 w 3935937"/>
                <a:gd name="connsiteY186" fmla="*/ 1834458 h 4608170"/>
                <a:gd name="connsiteX187" fmla="*/ 2530413 w 3935937"/>
                <a:gd name="connsiteY187" fmla="*/ 1839722 h 4608170"/>
                <a:gd name="connsiteX188" fmla="*/ 2515449 w 3935937"/>
                <a:gd name="connsiteY188" fmla="*/ 1833109 h 4608170"/>
                <a:gd name="connsiteX189" fmla="*/ 2472162 w 3935937"/>
                <a:gd name="connsiteY189" fmla="*/ 1783951 h 4608170"/>
                <a:gd name="connsiteX190" fmla="*/ 2397330 w 3935937"/>
                <a:gd name="connsiteY190" fmla="*/ 1701073 h 4608170"/>
                <a:gd name="connsiteX191" fmla="*/ 2397330 w 3935937"/>
                <a:gd name="connsiteY191" fmla="*/ 1672428 h 4608170"/>
                <a:gd name="connsiteX192" fmla="*/ 2411638 w 3935937"/>
                <a:gd name="connsiteY192" fmla="*/ 1666508 h 4608170"/>
                <a:gd name="connsiteX193" fmla="*/ 1695878 w 3935937"/>
                <a:gd name="connsiteY193" fmla="*/ 1555671 h 4608170"/>
                <a:gd name="connsiteX194" fmla="*/ 1709787 w 3935937"/>
                <a:gd name="connsiteY194" fmla="*/ 1562475 h 4608170"/>
                <a:gd name="connsiteX195" fmla="*/ 1892227 w 3935937"/>
                <a:gd name="connsiteY195" fmla="*/ 1670994 h 4608170"/>
                <a:gd name="connsiteX196" fmla="*/ 2044087 w 3935937"/>
                <a:gd name="connsiteY196" fmla="*/ 1666794 h 4608170"/>
                <a:gd name="connsiteX197" fmla="*/ 2192114 w 3935937"/>
                <a:gd name="connsiteY197" fmla="*/ 1570469 h 4608170"/>
                <a:gd name="connsiteX198" fmla="*/ 2220506 w 3935937"/>
                <a:gd name="connsiteY198" fmla="*/ 1566844 h 4608170"/>
                <a:gd name="connsiteX199" fmla="*/ 2224133 w 3935937"/>
                <a:gd name="connsiteY199" fmla="*/ 1595234 h 4608170"/>
                <a:gd name="connsiteX200" fmla="*/ 2051644 w 3935937"/>
                <a:gd name="connsiteY200" fmla="*/ 1706572 h 4608170"/>
                <a:gd name="connsiteX201" fmla="*/ 1961680 w 3935937"/>
                <a:gd name="connsiteY201" fmla="*/ 1715496 h 4608170"/>
                <a:gd name="connsiteX202" fmla="*/ 1888230 w 3935937"/>
                <a:gd name="connsiteY202" fmla="*/ 1711279 h 4608170"/>
                <a:gd name="connsiteX203" fmla="*/ 1679438 w 3935937"/>
                <a:gd name="connsiteY203" fmla="*/ 1589262 h 4608170"/>
                <a:gd name="connsiteX204" fmla="*/ 1681209 w 3935937"/>
                <a:gd name="connsiteY204" fmla="*/ 1560686 h 4608170"/>
                <a:gd name="connsiteX205" fmla="*/ 1695878 w 3935937"/>
                <a:gd name="connsiteY205" fmla="*/ 1555671 h 4608170"/>
                <a:gd name="connsiteX206" fmla="*/ 2096347 w 3935937"/>
                <a:gd name="connsiteY206" fmla="*/ 1357290 h 4608170"/>
                <a:gd name="connsiteX207" fmla="*/ 1956974 w 3935937"/>
                <a:gd name="connsiteY207" fmla="*/ 1367008 h 4608170"/>
                <a:gd name="connsiteX208" fmla="*/ 1815980 w 3935937"/>
                <a:gd name="connsiteY208" fmla="*/ 1357561 h 4608170"/>
                <a:gd name="connsiteX209" fmla="*/ 1951643 w 3935937"/>
                <a:gd name="connsiteY209" fmla="*/ 1437487 h 4608170"/>
                <a:gd name="connsiteX210" fmla="*/ 1953784 w 3935937"/>
                <a:gd name="connsiteY210" fmla="*/ 1437471 h 4608170"/>
                <a:gd name="connsiteX211" fmla="*/ 2096347 w 3935937"/>
                <a:gd name="connsiteY211" fmla="*/ 1357290 h 4608170"/>
                <a:gd name="connsiteX212" fmla="*/ 2153129 w 3935937"/>
                <a:gd name="connsiteY212" fmla="*/ 1303646 h 4608170"/>
                <a:gd name="connsiteX213" fmla="*/ 2178367 w 3935937"/>
                <a:gd name="connsiteY213" fmla="*/ 1317158 h 4608170"/>
                <a:gd name="connsiteX214" fmla="*/ 2164836 w 3935937"/>
                <a:gd name="connsiteY214" fmla="*/ 1342395 h 4608170"/>
                <a:gd name="connsiteX215" fmla="*/ 2145521 w 3935937"/>
                <a:gd name="connsiteY215" fmla="*/ 1347607 h 4608170"/>
                <a:gd name="connsiteX216" fmla="*/ 1954358 w 3935937"/>
                <a:gd name="connsiteY216" fmla="*/ 1477957 h 4608170"/>
                <a:gd name="connsiteX217" fmla="*/ 1951659 w 3935937"/>
                <a:gd name="connsiteY217" fmla="*/ 1477973 h 4608170"/>
                <a:gd name="connsiteX218" fmla="*/ 1767109 w 3935937"/>
                <a:gd name="connsiteY218" fmla="*/ 1348349 h 4608170"/>
                <a:gd name="connsiteX219" fmla="*/ 1750103 w 3935937"/>
                <a:gd name="connsiteY219" fmla="*/ 1343897 h 4608170"/>
                <a:gd name="connsiteX220" fmla="*/ 1736406 w 3935937"/>
                <a:gd name="connsiteY220" fmla="*/ 1318745 h 4608170"/>
                <a:gd name="connsiteX221" fmla="*/ 1761558 w 3935937"/>
                <a:gd name="connsiteY221" fmla="*/ 1305045 h 4608170"/>
                <a:gd name="connsiteX222" fmla="*/ 2153129 w 3935937"/>
                <a:gd name="connsiteY222" fmla="*/ 1303646 h 4608170"/>
                <a:gd name="connsiteX223" fmla="*/ 2152304 w 3935937"/>
                <a:gd name="connsiteY223" fmla="*/ 895863 h 4608170"/>
                <a:gd name="connsiteX224" fmla="*/ 2194223 w 3935937"/>
                <a:gd name="connsiteY224" fmla="*/ 937784 h 4608170"/>
                <a:gd name="connsiteX225" fmla="*/ 2152304 w 3935937"/>
                <a:gd name="connsiteY225" fmla="*/ 979703 h 4608170"/>
                <a:gd name="connsiteX226" fmla="*/ 2110383 w 3935937"/>
                <a:gd name="connsiteY226" fmla="*/ 937784 h 4608170"/>
                <a:gd name="connsiteX227" fmla="*/ 2152304 w 3935937"/>
                <a:gd name="connsiteY227" fmla="*/ 895863 h 4608170"/>
                <a:gd name="connsiteX228" fmla="*/ 1705164 w 3935937"/>
                <a:gd name="connsiteY228" fmla="*/ 895863 h 4608170"/>
                <a:gd name="connsiteX229" fmla="*/ 1747083 w 3935937"/>
                <a:gd name="connsiteY229" fmla="*/ 937784 h 4608170"/>
                <a:gd name="connsiteX230" fmla="*/ 1705164 w 3935937"/>
                <a:gd name="connsiteY230" fmla="*/ 979703 h 4608170"/>
                <a:gd name="connsiteX231" fmla="*/ 1663243 w 3935937"/>
                <a:gd name="connsiteY231" fmla="*/ 937784 h 4608170"/>
                <a:gd name="connsiteX232" fmla="*/ 1705164 w 3935937"/>
                <a:gd name="connsiteY232" fmla="*/ 895863 h 4608170"/>
                <a:gd name="connsiteX233" fmla="*/ 1981214 w 3935937"/>
                <a:gd name="connsiteY233" fmla="*/ 882470 h 4608170"/>
                <a:gd name="connsiteX234" fmla="*/ 1995232 w 3935937"/>
                <a:gd name="connsiteY234" fmla="*/ 907453 h 4608170"/>
                <a:gd name="connsiteX235" fmla="*/ 1998420 w 3935937"/>
                <a:gd name="connsiteY235" fmla="*/ 1083132 h 4608170"/>
                <a:gd name="connsiteX236" fmla="*/ 1984705 w 3935937"/>
                <a:gd name="connsiteY236" fmla="*/ 1108267 h 4608170"/>
                <a:gd name="connsiteX237" fmla="*/ 1978986 w 3935937"/>
                <a:gd name="connsiteY237" fmla="*/ 1109094 h 4608170"/>
                <a:gd name="connsiteX238" fmla="*/ 1959570 w 3935937"/>
                <a:gd name="connsiteY238" fmla="*/ 1094569 h 4608170"/>
                <a:gd name="connsiteX239" fmla="*/ 1956247 w 3935937"/>
                <a:gd name="connsiteY239" fmla="*/ 896472 h 4608170"/>
                <a:gd name="connsiteX240" fmla="*/ 1981214 w 3935937"/>
                <a:gd name="connsiteY240" fmla="*/ 882470 h 4608170"/>
                <a:gd name="connsiteX241" fmla="*/ 2161302 w 3935937"/>
                <a:gd name="connsiteY241" fmla="*/ 738697 h 4608170"/>
                <a:gd name="connsiteX242" fmla="*/ 2297547 w 3935937"/>
                <a:gd name="connsiteY242" fmla="*/ 761180 h 4608170"/>
                <a:gd name="connsiteX243" fmla="*/ 2300955 w 3935937"/>
                <a:gd name="connsiteY243" fmla="*/ 789587 h 4608170"/>
                <a:gd name="connsiteX244" fmla="*/ 2272531 w 3935937"/>
                <a:gd name="connsiteY244" fmla="*/ 793013 h 4608170"/>
                <a:gd name="connsiteX245" fmla="*/ 2040593 w 3935937"/>
                <a:gd name="connsiteY245" fmla="*/ 815330 h 4608170"/>
                <a:gd name="connsiteX246" fmla="*/ 2030049 w 3935937"/>
                <a:gd name="connsiteY246" fmla="*/ 818300 h 4608170"/>
                <a:gd name="connsiteX247" fmla="*/ 2012759 w 3935937"/>
                <a:gd name="connsiteY247" fmla="*/ 808600 h 4608170"/>
                <a:gd name="connsiteX248" fmla="*/ 2019490 w 3935937"/>
                <a:gd name="connsiteY248" fmla="*/ 780766 h 4608170"/>
                <a:gd name="connsiteX249" fmla="*/ 2161302 w 3935937"/>
                <a:gd name="connsiteY249" fmla="*/ 738697 h 4608170"/>
                <a:gd name="connsiteX250" fmla="*/ 1687467 w 3935937"/>
                <a:gd name="connsiteY250" fmla="*/ 736533 h 4608170"/>
                <a:gd name="connsiteX251" fmla="*/ 1814460 w 3935937"/>
                <a:gd name="connsiteY251" fmla="*/ 784424 h 4608170"/>
                <a:gd name="connsiteX252" fmla="*/ 1813094 w 3935937"/>
                <a:gd name="connsiteY252" fmla="*/ 813018 h 4608170"/>
                <a:gd name="connsiteX253" fmla="*/ 1799498 w 3935937"/>
                <a:gd name="connsiteY253" fmla="*/ 818299 h 4608170"/>
                <a:gd name="connsiteX254" fmla="*/ 1784517 w 3935937"/>
                <a:gd name="connsiteY254" fmla="*/ 811668 h 4608170"/>
                <a:gd name="connsiteX255" fmla="*/ 1592728 w 3935937"/>
                <a:gd name="connsiteY255" fmla="*/ 791290 h 4608170"/>
                <a:gd name="connsiteX256" fmla="*/ 1565215 w 3935937"/>
                <a:gd name="connsiteY256" fmla="*/ 783430 h 4608170"/>
                <a:gd name="connsiteX257" fmla="*/ 1573059 w 3935937"/>
                <a:gd name="connsiteY257" fmla="*/ 755899 h 4608170"/>
                <a:gd name="connsiteX258" fmla="*/ 1634961 w 3935937"/>
                <a:gd name="connsiteY258" fmla="*/ 737369 h 4608170"/>
                <a:gd name="connsiteX259" fmla="*/ 1687467 w 3935937"/>
                <a:gd name="connsiteY259" fmla="*/ 736533 h 4608170"/>
                <a:gd name="connsiteX260" fmla="*/ 2333244 w 3935937"/>
                <a:gd name="connsiteY260" fmla="*/ 473845 h 4608170"/>
                <a:gd name="connsiteX261" fmla="*/ 2353488 w 3935937"/>
                <a:gd name="connsiteY261" fmla="*/ 494087 h 4608170"/>
                <a:gd name="connsiteX262" fmla="*/ 2382452 w 3935937"/>
                <a:gd name="connsiteY262" fmla="*/ 670304 h 4608170"/>
                <a:gd name="connsiteX263" fmla="*/ 2449458 w 3935937"/>
                <a:gd name="connsiteY263" fmla="*/ 749488 h 4608170"/>
                <a:gd name="connsiteX264" fmla="*/ 2454231 w 3935937"/>
                <a:gd name="connsiteY264" fmla="*/ 763187 h 4608170"/>
                <a:gd name="connsiteX265" fmla="*/ 2447838 w 3935937"/>
                <a:gd name="connsiteY265" fmla="*/ 967796 h 4608170"/>
                <a:gd name="connsiteX266" fmla="*/ 2427628 w 3935937"/>
                <a:gd name="connsiteY266" fmla="*/ 987414 h 4608170"/>
                <a:gd name="connsiteX267" fmla="*/ 2426971 w 3935937"/>
                <a:gd name="connsiteY267" fmla="*/ 987398 h 4608170"/>
                <a:gd name="connsiteX268" fmla="*/ 2407369 w 3935937"/>
                <a:gd name="connsiteY268" fmla="*/ 966548 h 4608170"/>
                <a:gd name="connsiteX269" fmla="*/ 2413525 w 3935937"/>
                <a:gd name="connsiteY269" fmla="*/ 769698 h 4608170"/>
                <a:gd name="connsiteX270" fmla="*/ 2348224 w 3935937"/>
                <a:gd name="connsiteY270" fmla="*/ 692538 h 4608170"/>
                <a:gd name="connsiteX271" fmla="*/ 2343855 w 3935937"/>
                <a:gd name="connsiteY271" fmla="*/ 683546 h 4608170"/>
                <a:gd name="connsiteX272" fmla="*/ 2313001 w 3935937"/>
                <a:gd name="connsiteY272" fmla="*/ 494087 h 4608170"/>
                <a:gd name="connsiteX273" fmla="*/ 2333244 w 3935937"/>
                <a:gd name="connsiteY273" fmla="*/ 473845 h 4608170"/>
                <a:gd name="connsiteX274" fmla="*/ 1683941 w 3935937"/>
                <a:gd name="connsiteY274" fmla="*/ 333610 h 4608170"/>
                <a:gd name="connsiteX275" fmla="*/ 1699309 w 3935937"/>
                <a:gd name="connsiteY275" fmla="*/ 357783 h 4608170"/>
                <a:gd name="connsiteX276" fmla="*/ 1531071 w 3935937"/>
                <a:gd name="connsiteY276" fmla="*/ 499114 h 4608170"/>
                <a:gd name="connsiteX277" fmla="*/ 1513291 w 3935937"/>
                <a:gd name="connsiteY277" fmla="*/ 508628 h 4608170"/>
                <a:gd name="connsiteX278" fmla="*/ 1488578 w 3935937"/>
                <a:gd name="connsiteY278" fmla="*/ 676005 h 4608170"/>
                <a:gd name="connsiteX279" fmla="*/ 1484361 w 3935937"/>
                <a:gd name="connsiteY279" fmla="*/ 685706 h 4608170"/>
                <a:gd name="connsiteX280" fmla="*/ 1444042 w 3935937"/>
                <a:gd name="connsiteY280" fmla="*/ 839303 h 4608170"/>
                <a:gd name="connsiteX281" fmla="*/ 1423799 w 3935937"/>
                <a:gd name="connsiteY281" fmla="*/ 859546 h 4608170"/>
                <a:gd name="connsiteX282" fmla="*/ 1403556 w 3935937"/>
                <a:gd name="connsiteY282" fmla="*/ 839303 h 4608170"/>
                <a:gd name="connsiteX283" fmla="*/ 1449272 w 3935937"/>
                <a:gd name="connsiteY283" fmla="*/ 664991 h 4608170"/>
                <a:gd name="connsiteX284" fmla="*/ 1474710 w 3935937"/>
                <a:gd name="connsiteY284" fmla="*/ 492772 h 4608170"/>
                <a:gd name="connsiteX285" fmla="*/ 1484899 w 3935937"/>
                <a:gd name="connsiteY285" fmla="*/ 478027 h 4608170"/>
                <a:gd name="connsiteX286" fmla="*/ 1512026 w 3935937"/>
                <a:gd name="connsiteY286" fmla="*/ 463402 h 4608170"/>
                <a:gd name="connsiteX287" fmla="*/ 1659784 w 3935937"/>
                <a:gd name="connsiteY287" fmla="*/ 348978 h 4608170"/>
                <a:gd name="connsiteX288" fmla="*/ 1683941 w 3935937"/>
                <a:gd name="connsiteY288" fmla="*/ 333610 h 4608170"/>
                <a:gd name="connsiteX289" fmla="*/ 1770552 w 3935937"/>
                <a:gd name="connsiteY289" fmla="*/ 282616 h 4608170"/>
                <a:gd name="connsiteX290" fmla="*/ 1785867 w 3935937"/>
                <a:gd name="connsiteY290" fmla="*/ 284872 h 4608170"/>
                <a:gd name="connsiteX291" fmla="*/ 2106520 w 3935937"/>
                <a:gd name="connsiteY291" fmla="*/ 296327 h 4608170"/>
                <a:gd name="connsiteX292" fmla="*/ 2133005 w 3935937"/>
                <a:gd name="connsiteY292" fmla="*/ 307224 h 4608170"/>
                <a:gd name="connsiteX293" fmla="*/ 2122091 w 3935937"/>
                <a:gd name="connsiteY293" fmla="*/ 333693 h 4608170"/>
                <a:gd name="connsiteX294" fmla="*/ 2085227 w 3935937"/>
                <a:gd name="connsiteY294" fmla="*/ 342765 h 4608170"/>
                <a:gd name="connsiteX295" fmla="*/ 2087845 w 3935937"/>
                <a:gd name="connsiteY295" fmla="*/ 343394 h 4608170"/>
                <a:gd name="connsiteX296" fmla="*/ 2356744 w 3935937"/>
                <a:gd name="connsiteY296" fmla="*/ 423860 h 4608170"/>
                <a:gd name="connsiteX297" fmla="*/ 2382688 w 3935937"/>
                <a:gd name="connsiteY297" fmla="*/ 435973 h 4608170"/>
                <a:gd name="connsiteX298" fmla="*/ 2370593 w 3935937"/>
                <a:gd name="connsiteY298" fmla="*/ 461919 h 4608170"/>
                <a:gd name="connsiteX299" fmla="*/ 2322532 w 3935937"/>
                <a:gd name="connsiteY299" fmla="*/ 469223 h 4608170"/>
                <a:gd name="connsiteX300" fmla="*/ 2064043 w 3935937"/>
                <a:gd name="connsiteY300" fmla="*/ 376155 h 4608170"/>
                <a:gd name="connsiteX301" fmla="*/ 2055956 w 3935937"/>
                <a:gd name="connsiteY301" fmla="*/ 362933 h 4608170"/>
                <a:gd name="connsiteX302" fmla="*/ 2059263 w 3935937"/>
                <a:gd name="connsiteY302" fmla="*/ 349153 h 4608170"/>
                <a:gd name="connsiteX303" fmla="*/ 2053849 w 3935937"/>
                <a:gd name="connsiteY303" fmla="*/ 350486 h 4608170"/>
                <a:gd name="connsiteX304" fmla="*/ 1967819 w 3935937"/>
                <a:gd name="connsiteY304" fmla="*/ 355942 h 4608170"/>
                <a:gd name="connsiteX305" fmla="*/ 1765033 w 3935937"/>
                <a:gd name="connsiteY305" fmla="*/ 319590 h 4608170"/>
                <a:gd name="connsiteX306" fmla="*/ 1758083 w 3935937"/>
                <a:gd name="connsiteY306" fmla="*/ 291823 h 4608170"/>
                <a:gd name="connsiteX307" fmla="*/ 1770552 w 3935937"/>
                <a:gd name="connsiteY307" fmla="*/ 282616 h 4608170"/>
                <a:gd name="connsiteX308" fmla="*/ 2044912 w 3935937"/>
                <a:gd name="connsiteY308" fmla="*/ 675 h 4608170"/>
                <a:gd name="connsiteX309" fmla="*/ 2423461 w 3935937"/>
                <a:gd name="connsiteY309" fmla="*/ 179997 h 4608170"/>
                <a:gd name="connsiteX310" fmla="*/ 2569145 w 3935937"/>
                <a:gd name="connsiteY310" fmla="*/ 497764 h 4608170"/>
                <a:gd name="connsiteX311" fmla="*/ 2576331 w 3935937"/>
                <a:gd name="connsiteY311" fmla="*/ 548204 h 4608170"/>
                <a:gd name="connsiteX312" fmla="*/ 2581071 w 3935937"/>
                <a:gd name="connsiteY312" fmla="*/ 749775 h 4608170"/>
                <a:gd name="connsiteX313" fmla="*/ 2530682 w 3935937"/>
                <a:gd name="connsiteY313" fmla="*/ 848866 h 4608170"/>
                <a:gd name="connsiteX314" fmla="*/ 2519043 w 3935937"/>
                <a:gd name="connsiteY314" fmla="*/ 868553 h 4608170"/>
                <a:gd name="connsiteX315" fmla="*/ 2532807 w 3935937"/>
                <a:gd name="connsiteY315" fmla="*/ 886553 h 4608170"/>
                <a:gd name="connsiteX316" fmla="*/ 2505446 w 3935937"/>
                <a:gd name="connsiteY316" fmla="*/ 1109921 h 4608170"/>
                <a:gd name="connsiteX317" fmla="*/ 2428742 w 3935937"/>
                <a:gd name="connsiteY317" fmla="*/ 1211778 h 4608170"/>
                <a:gd name="connsiteX318" fmla="*/ 2424760 w 3935937"/>
                <a:gd name="connsiteY318" fmla="*/ 1212166 h 4608170"/>
                <a:gd name="connsiteX319" fmla="*/ 2423241 w 3935937"/>
                <a:gd name="connsiteY319" fmla="*/ 1211912 h 4608170"/>
                <a:gd name="connsiteX320" fmla="*/ 2420425 w 3935937"/>
                <a:gd name="connsiteY320" fmla="*/ 1236693 h 4608170"/>
                <a:gd name="connsiteX321" fmla="*/ 2360251 w 3935937"/>
                <a:gd name="connsiteY321" fmla="*/ 1410953 h 4608170"/>
                <a:gd name="connsiteX322" fmla="*/ 2330595 w 3935937"/>
                <a:gd name="connsiteY322" fmla="*/ 1506080 h 4608170"/>
                <a:gd name="connsiteX323" fmla="*/ 2329160 w 3935937"/>
                <a:gd name="connsiteY323" fmla="*/ 1583476 h 4608170"/>
                <a:gd name="connsiteX324" fmla="*/ 2328723 w 3935937"/>
                <a:gd name="connsiteY324" fmla="*/ 1644223 h 4608170"/>
                <a:gd name="connsiteX325" fmla="*/ 2332451 w 3935937"/>
                <a:gd name="connsiteY325" fmla="*/ 1642638 h 4608170"/>
                <a:gd name="connsiteX326" fmla="*/ 2356337 w 3935937"/>
                <a:gd name="connsiteY326" fmla="*/ 1658411 h 4608170"/>
                <a:gd name="connsiteX327" fmla="*/ 2356337 w 3935937"/>
                <a:gd name="connsiteY327" fmla="*/ 1991496 h 4608170"/>
                <a:gd name="connsiteX328" fmla="*/ 2200684 w 3935937"/>
                <a:gd name="connsiteY328" fmla="*/ 2980175 h 4608170"/>
                <a:gd name="connsiteX329" fmla="*/ 2194476 w 3935937"/>
                <a:gd name="connsiteY329" fmla="*/ 2993265 h 4608170"/>
                <a:gd name="connsiteX330" fmla="*/ 3378605 w 3935937"/>
                <a:gd name="connsiteY330" fmla="*/ 2993265 h 4608170"/>
                <a:gd name="connsiteX331" fmla="*/ 3480361 w 3935937"/>
                <a:gd name="connsiteY331" fmla="*/ 3095021 h 4608170"/>
                <a:gd name="connsiteX332" fmla="*/ 3402069 w 3935937"/>
                <a:gd name="connsiteY332" fmla="*/ 4507544 h 4608170"/>
                <a:gd name="connsiteX333" fmla="*/ 3304649 w 3935937"/>
                <a:gd name="connsiteY333" fmla="*/ 4608170 h 4608170"/>
                <a:gd name="connsiteX334" fmla="*/ 635579 w 3935937"/>
                <a:gd name="connsiteY334" fmla="*/ 4608170 h 4608170"/>
                <a:gd name="connsiteX335" fmla="*/ 538141 w 3935937"/>
                <a:gd name="connsiteY335" fmla="*/ 4506430 h 4608170"/>
                <a:gd name="connsiteX336" fmla="*/ 459125 w 3935937"/>
                <a:gd name="connsiteY336" fmla="*/ 3096151 h 4608170"/>
                <a:gd name="connsiteX337" fmla="*/ 560830 w 3935937"/>
                <a:gd name="connsiteY337" fmla="*/ 2993265 h 4608170"/>
                <a:gd name="connsiteX338" fmla="*/ 1771628 w 3935937"/>
                <a:gd name="connsiteY338" fmla="*/ 2993265 h 4608170"/>
                <a:gd name="connsiteX339" fmla="*/ 1760563 w 3935937"/>
                <a:gd name="connsiteY339" fmla="*/ 2977037 h 4608170"/>
                <a:gd name="connsiteX340" fmla="*/ 1595125 w 3935937"/>
                <a:gd name="connsiteY340" fmla="*/ 1961046 h 4608170"/>
                <a:gd name="connsiteX341" fmla="*/ 1588292 w 3935937"/>
                <a:gd name="connsiteY341" fmla="*/ 1926785 h 4608170"/>
                <a:gd name="connsiteX342" fmla="*/ 1558991 w 3935937"/>
                <a:gd name="connsiteY342" fmla="*/ 1715917 h 4608170"/>
                <a:gd name="connsiteX343" fmla="*/ 1458939 w 3935937"/>
                <a:gd name="connsiteY343" fmla="*/ 1852341 h 4608170"/>
                <a:gd name="connsiteX344" fmla="*/ 1440500 w 3935937"/>
                <a:gd name="connsiteY344" fmla="*/ 1864200 h 4608170"/>
                <a:gd name="connsiteX345" fmla="*/ 1432134 w 3935937"/>
                <a:gd name="connsiteY345" fmla="*/ 1862377 h 4608170"/>
                <a:gd name="connsiteX346" fmla="*/ 1422095 w 3935937"/>
                <a:gd name="connsiteY346" fmla="*/ 1835572 h 4608170"/>
                <a:gd name="connsiteX347" fmla="*/ 1529857 w 3935937"/>
                <a:gd name="connsiteY347" fmla="*/ 1687644 h 4608170"/>
                <a:gd name="connsiteX348" fmla="*/ 1558400 w 3935937"/>
                <a:gd name="connsiteY348" fmla="*/ 1685266 h 4608170"/>
                <a:gd name="connsiteX349" fmla="*/ 1560661 w 3935937"/>
                <a:gd name="connsiteY349" fmla="*/ 1688135 h 4608170"/>
                <a:gd name="connsiteX350" fmla="*/ 1567560 w 3935937"/>
                <a:gd name="connsiteY350" fmla="*/ 1654109 h 4608170"/>
                <a:gd name="connsiteX351" fmla="*/ 1593033 w 3935937"/>
                <a:gd name="connsiteY351" fmla="*/ 1641051 h 4608170"/>
                <a:gd name="connsiteX352" fmla="*/ 1595023 w 3935937"/>
                <a:gd name="connsiteY352" fmla="*/ 1642165 h 4608170"/>
                <a:gd name="connsiteX353" fmla="*/ 1594367 w 3935937"/>
                <a:gd name="connsiteY353" fmla="*/ 1640123 h 4608170"/>
                <a:gd name="connsiteX354" fmla="*/ 1594736 w 3935937"/>
                <a:gd name="connsiteY354" fmla="*/ 1637550 h 4608170"/>
                <a:gd name="connsiteX355" fmla="*/ 1593725 w 3935937"/>
                <a:gd name="connsiteY355" fmla="*/ 1635113 h 4608170"/>
                <a:gd name="connsiteX356" fmla="*/ 1563461 w 3935937"/>
                <a:gd name="connsiteY356" fmla="*/ 1470064 h 4608170"/>
                <a:gd name="connsiteX357" fmla="*/ 1463848 w 3935937"/>
                <a:gd name="connsiteY357" fmla="*/ 1297726 h 4608170"/>
                <a:gd name="connsiteX358" fmla="*/ 1448866 w 3935937"/>
                <a:gd name="connsiteY358" fmla="*/ 1248586 h 4608170"/>
                <a:gd name="connsiteX359" fmla="*/ 1439859 w 3935937"/>
                <a:gd name="connsiteY359" fmla="*/ 1219403 h 4608170"/>
                <a:gd name="connsiteX360" fmla="*/ 1438559 w 3935937"/>
                <a:gd name="connsiteY360" fmla="*/ 1219638 h 4608170"/>
                <a:gd name="connsiteX361" fmla="*/ 1436014 w 3935937"/>
                <a:gd name="connsiteY361" fmla="*/ 1219470 h 4608170"/>
                <a:gd name="connsiteX362" fmla="*/ 1349103 w 3935937"/>
                <a:gd name="connsiteY362" fmla="*/ 1117274 h 4608170"/>
                <a:gd name="connsiteX363" fmla="*/ 1322363 w 3935937"/>
                <a:gd name="connsiteY363" fmla="*/ 890584 h 4608170"/>
                <a:gd name="connsiteX364" fmla="*/ 1342252 w 3935937"/>
                <a:gd name="connsiteY364" fmla="*/ 873900 h 4608170"/>
                <a:gd name="connsiteX365" fmla="*/ 1336112 w 3935937"/>
                <a:gd name="connsiteY365" fmla="*/ 862497 h 4608170"/>
                <a:gd name="connsiteX366" fmla="*/ 1282130 w 3935937"/>
                <a:gd name="connsiteY366" fmla="*/ 626951 h 4608170"/>
                <a:gd name="connsiteX367" fmla="*/ 1428659 w 3935937"/>
                <a:gd name="connsiteY367" fmla="*/ 230370 h 4608170"/>
                <a:gd name="connsiteX368" fmla="*/ 1624423 w 3935937"/>
                <a:gd name="connsiteY368" fmla="*/ 112544 h 4608170"/>
                <a:gd name="connsiteX369" fmla="*/ 1671087 w 3935937"/>
                <a:gd name="connsiteY369" fmla="*/ 125222 h 4608170"/>
                <a:gd name="connsiteX370" fmla="*/ 1677531 w 3935937"/>
                <a:gd name="connsiteY370" fmla="*/ 153107 h 4608170"/>
                <a:gd name="connsiteX371" fmla="*/ 1649630 w 3935937"/>
                <a:gd name="connsiteY371" fmla="*/ 159552 h 4608170"/>
                <a:gd name="connsiteX372" fmla="*/ 1457302 w 3935937"/>
                <a:gd name="connsiteY372" fmla="*/ 258997 h 4608170"/>
                <a:gd name="connsiteX373" fmla="*/ 1322516 w 3935937"/>
                <a:gd name="connsiteY373" fmla="*/ 629651 h 4608170"/>
                <a:gd name="connsiteX374" fmla="*/ 1370830 w 3935937"/>
                <a:gd name="connsiteY374" fmla="*/ 841664 h 4608170"/>
                <a:gd name="connsiteX375" fmla="*/ 1418468 w 3935937"/>
                <a:gd name="connsiteY375" fmla="*/ 986352 h 4608170"/>
                <a:gd name="connsiteX376" fmla="*/ 1398225 w 3935937"/>
                <a:gd name="connsiteY376" fmla="*/ 1006595 h 4608170"/>
                <a:gd name="connsiteX377" fmla="*/ 1377982 w 3935937"/>
                <a:gd name="connsiteY377" fmla="*/ 986352 h 4608170"/>
                <a:gd name="connsiteX378" fmla="*/ 1361518 w 3935937"/>
                <a:gd name="connsiteY378" fmla="*/ 921051 h 4608170"/>
                <a:gd name="connsiteX379" fmla="*/ 1388222 w 3935937"/>
                <a:gd name="connsiteY379" fmla="*/ 1106832 h 4608170"/>
                <a:gd name="connsiteX380" fmla="*/ 1426415 w 3935937"/>
                <a:gd name="connsiteY380" fmla="*/ 1172995 h 4608170"/>
                <a:gd name="connsiteX381" fmla="*/ 1415027 w 3935937"/>
                <a:gd name="connsiteY381" fmla="*/ 1122116 h 4608170"/>
                <a:gd name="connsiteX382" fmla="*/ 1431963 w 3935937"/>
                <a:gd name="connsiteY382" fmla="*/ 1099022 h 4608170"/>
                <a:gd name="connsiteX383" fmla="*/ 1455042 w 3935937"/>
                <a:gd name="connsiteY383" fmla="*/ 1115960 h 4608170"/>
                <a:gd name="connsiteX384" fmla="*/ 1487532 w 3935937"/>
                <a:gd name="connsiteY384" fmla="*/ 1236608 h 4608170"/>
                <a:gd name="connsiteX385" fmla="*/ 1502698 w 3935937"/>
                <a:gd name="connsiteY385" fmla="*/ 1286288 h 4608170"/>
                <a:gd name="connsiteX386" fmla="*/ 1595074 w 3935937"/>
                <a:gd name="connsiteY386" fmla="*/ 1444759 h 4608170"/>
                <a:gd name="connsiteX387" fmla="*/ 1628207 w 3935937"/>
                <a:gd name="connsiteY387" fmla="*/ 1528948 h 4608170"/>
                <a:gd name="connsiteX388" fmla="*/ 1633986 w 3935937"/>
                <a:gd name="connsiteY388" fmla="*/ 1630869 h 4608170"/>
                <a:gd name="connsiteX389" fmla="*/ 1649136 w 3935937"/>
                <a:gd name="connsiteY389" fmla="*/ 1660563 h 4608170"/>
                <a:gd name="connsiteX390" fmla="*/ 1976963 w 3935937"/>
                <a:gd name="connsiteY390" fmla="*/ 1892051 h 4608170"/>
                <a:gd name="connsiteX391" fmla="*/ 2288286 w 3935937"/>
                <a:gd name="connsiteY391" fmla="*/ 1641338 h 4608170"/>
                <a:gd name="connsiteX392" fmla="*/ 2288658 w 3935937"/>
                <a:gd name="connsiteY392" fmla="*/ 1583814 h 4608170"/>
                <a:gd name="connsiteX393" fmla="*/ 2290227 w 3935937"/>
                <a:gd name="connsiteY393" fmla="*/ 1502722 h 4608170"/>
                <a:gd name="connsiteX394" fmla="*/ 2325923 w 3935937"/>
                <a:gd name="connsiteY394" fmla="*/ 1389513 h 4608170"/>
                <a:gd name="connsiteX395" fmla="*/ 2380123 w 3935937"/>
                <a:gd name="connsiteY395" fmla="*/ 1232914 h 4608170"/>
                <a:gd name="connsiteX396" fmla="*/ 2391528 w 3935937"/>
                <a:gd name="connsiteY396" fmla="*/ 1152414 h 4608170"/>
                <a:gd name="connsiteX397" fmla="*/ 2403437 w 3935937"/>
                <a:gd name="connsiteY397" fmla="*/ 1061774 h 4608170"/>
                <a:gd name="connsiteX398" fmla="*/ 2424996 w 3935937"/>
                <a:gd name="connsiteY398" fmla="*/ 1042948 h 4608170"/>
                <a:gd name="connsiteX399" fmla="*/ 2443838 w 3935937"/>
                <a:gd name="connsiteY399" fmla="*/ 1064507 h 4608170"/>
                <a:gd name="connsiteX400" fmla="*/ 2431441 w 3935937"/>
                <a:gd name="connsiteY400" fmla="*/ 1159280 h 4608170"/>
                <a:gd name="connsiteX401" fmla="*/ 2429905 w 3935937"/>
                <a:gd name="connsiteY401" fmla="*/ 1168238 h 4608170"/>
                <a:gd name="connsiteX402" fmla="*/ 2466664 w 3935937"/>
                <a:gd name="connsiteY402" fmla="*/ 1098279 h 4608170"/>
                <a:gd name="connsiteX403" fmla="*/ 2492406 w 3935937"/>
                <a:gd name="connsiteY403" fmla="*/ 920612 h 4608170"/>
                <a:gd name="connsiteX404" fmla="*/ 2491326 w 3935937"/>
                <a:gd name="connsiteY404" fmla="*/ 923125 h 4608170"/>
                <a:gd name="connsiteX405" fmla="*/ 2472365 w 3935937"/>
                <a:gd name="connsiteY405" fmla="*/ 936266 h 4608170"/>
                <a:gd name="connsiteX406" fmla="*/ 2465263 w 3935937"/>
                <a:gd name="connsiteY406" fmla="*/ 934984 h 4608170"/>
                <a:gd name="connsiteX407" fmla="*/ 2453404 w 3935937"/>
                <a:gd name="connsiteY407" fmla="*/ 908921 h 4608170"/>
                <a:gd name="connsiteX408" fmla="*/ 2495899 w 3935937"/>
                <a:gd name="connsiteY408" fmla="*/ 828168 h 4608170"/>
                <a:gd name="connsiteX409" fmla="*/ 2542660 w 3935937"/>
                <a:gd name="connsiteY409" fmla="*/ 736988 h 4608170"/>
                <a:gd name="connsiteX410" fmla="*/ 2536284 w 3935937"/>
                <a:gd name="connsiteY410" fmla="*/ 554109 h 4608170"/>
                <a:gd name="connsiteX411" fmla="*/ 2529012 w 3935937"/>
                <a:gd name="connsiteY411" fmla="*/ 503095 h 4608170"/>
                <a:gd name="connsiteX412" fmla="*/ 2393383 w 3935937"/>
                <a:gd name="connsiteY412" fmla="*/ 207073 h 4608170"/>
                <a:gd name="connsiteX413" fmla="*/ 2043058 w 3935937"/>
                <a:gd name="connsiteY413" fmla="*/ 41128 h 4608170"/>
                <a:gd name="connsiteX414" fmla="*/ 1752145 w 3935937"/>
                <a:gd name="connsiteY414" fmla="*/ 130351 h 4608170"/>
                <a:gd name="connsiteX415" fmla="*/ 1723551 w 3935937"/>
                <a:gd name="connsiteY415" fmla="*/ 131852 h 4608170"/>
                <a:gd name="connsiteX416" fmla="*/ 1722033 w 3935937"/>
                <a:gd name="connsiteY416" fmla="*/ 103275 h 4608170"/>
                <a:gd name="connsiteX417" fmla="*/ 2044912 w 3935937"/>
                <a:gd name="connsiteY417" fmla="*/ 675 h 46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</a:cxnLst>
              <a:rect l="l" t="t" r="r" b="b"/>
              <a:pathLst>
                <a:path w="3935937" h="4608170">
                  <a:moveTo>
                    <a:pt x="560830" y="3033769"/>
                  </a:moveTo>
                  <a:cubicBezTo>
                    <a:pt x="527057" y="3033769"/>
                    <a:pt x="499578" y="3061249"/>
                    <a:pt x="499578" y="3095021"/>
                  </a:cubicBezTo>
                  <a:lnTo>
                    <a:pt x="578593" y="4505284"/>
                  </a:lnTo>
                  <a:cubicBezTo>
                    <a:pt x="578627" y="4540202"/>
                    <a:pt x="604168" y="4567666"/>
                    <a:pt x="635579" y="4567666"/>
                  </a:cubicBezTo>
                  <a:lnTo>
                    <a:pt x="3304649" y="4567666"/>
                  </a:lnTo>
                  <a:cubicBezTo>
                    <a:pt x="3336060" y="4567666"/>
                    <a:pt x="3361617" y="4540202"/>
                    <a:pt x="3361617" y="4506430"/>
                  </a:cubicBezTo>
                  <a:lnTo>
                    <a:pt x="3439890" y="3093891"/>
                  </a:lnTo>
                  <a:cubicBezTo>
                    <a:pt x="3439857" y="3061249"/>
                    <a:pt x="3412393" y="3033769"/>
                    <a:pt x="3378605" y="3033769"/>
                  </a:cubicBezTo>
                  <a:close/>
                  <a:moveTo>
                    <a:pt x="1799294" y="2983060"/>
                  </a:moveTo>
                  <a:cubicBezTo>
                    <a:pt x="1797472" y="2987479"/>
                    <a:pt x="1794100" y="2991039"/>
                    <a:pt x="1789881" y="2993265"/>
                  </a:cubicBezTo>
                  <a:lnTo>
                    <a:pt x="1802652" y="2993265"/>
                  </a:lnTo>
                  <a:cubicBezTo>
                    <a:pt x="1800762" y="2990263"/>
                    <a:pt x="1799361" y="2986905"/>
                    <a:pt x="1799294" y="2983094"/>
                  </a:cubicBezTo>
                  <a:close/>
                  <a:moveTo>
                    <a:pt x="660135" y="2293299"/>
                  </a:moveTo>
                  <a:cubicBezTo>
                    <a:pt x="665050" y="2294928"/>
                    <a:pt x="669335" y="2298433"/>
                    <a:pt x="671831" y="2303426"/>
                  </a:cubicBezTo>
                  <a:cubicBezTo>
                    <a:pt x="749278" y="2457849"/>
                    <a:pt x="821698" y="2732818"/>
                    <a:pt x="860615" y="2880544"/>
                  </a:cubicBezTo>
                  <a:cubicBezTo>
                    <a:pt x="865863" y="2900467"/>
                    <a:pt x="870484" y="2918011"/>
                    <a:pt x="874398" y="2932535"/>
                  </a:cubicBezTo>
                  <a:cubicBezTo>
                    <a:pt x="877317" y="2943314"/>
                    <a:pt x="870923" y="2954449"/>
                    <a:pt x="860127" y="2957334"/>
                  </a:cubicBezTo>
                  <a:cubicBezTo>
                    <a:pt x="858373" y="2957822"/>
                    <a:pt x="856585" y="2958042"/>
                    <a:pt x="854847" y="2958042"/>
                  </a:cubicBezTo>
                  <a:cubicBezTo>
                    <a:pt x="845923" y="2958042"/>
                    <a:pt x="837740" y="2952104"/>
                    <a:pt x="835312" y="2943078"/>
                  </a:cubicBezTo>
                  <a:cubicBezTo>
                    <a:pt x="831382" y="2928487"/>
                    <a:pt x="826742" y="2910891"/>
                    <a:pt x="821463" y="2890850"/>
                  </a:cubicBezTo>
                  <a:cubicBezTo>
                    <a:pt x="782915" y="2744543"/>
                    <a:pt x="711203" y="2472238"/>
                    <a:pt x="635629" y="2321578"/>
                  </a:cubicBezTo>
                  <a:cubicBezTo>
                    <a:pt x="630618" y="2311575"/>
                    <a:pt x="634651" y="2299411"/>
                    <a:pt x="644654" y="2294419"/>
                  </a:cubicBezTo>
                  <a:cubicBezTo>
                    <a:pt x="649673" y="2291914"/>
                    <a:pt x="655219" y="2291669"/>
                    <a:pt x="660135" y="2293299"/>
                  </a:cubicBezTo>
                  <a:close/>
                  <a:moveTo>
                    <a:pt x="3278983" y="2183040"/>
                  </a:moveTo>
                  <a:cubicBezTo>
                    <a:pt x="3283875" y="2181330"/>
                    <a:pt x="3289416" y="2181486"/>
                    <a:pt x="3294443" y="2183924"/>
                  </a:cubicBezTo>
                  <a:cubicBezTo>
                    <a:pt x="3304514" y="2188782"/>
                    <a:pt x="3308748" y="2200894"/>
                    <a:pt x="3303890" y="2210948"/>
                  </a:cubicBezTo>
                  <a:cubicBezTo>
                    <a:pt x="3230813" y="2362316"/>
                    <a:pt x="3164566" y="2780981"/>
                    <a:pt x="3164566" y="2890514"/>
                  </a:cubicBezTo>
                  <a:cubicBezTo>
                    <a:pt x="3164566" y="2901698"/>
                    <a:pt x="3155507" y="2910757"/>
                    <a:pt x="3144323" y="2910757"/>
                  </a:cubicBezTo>
                  <a:cubicBezTo>
                    <a:pt x="3133139" y="2910757"/>
                    <a:pt x="3124080" y="2901698"/>
                    <a:pt x="3124080" y="2890514"/>
                  </a:cubicBezTo>
                  <a:cubicBezTo>
                    <a:pt x="3124080" y="2780862"/>
                    <a:pt x="3189179" y="2355400"/>
                    <a:pt x="3267419" y="2193353"/>
                  </a:cubicBezTo>
                  <a:cubicBezTo>
                    <a:pt x="3269848" y="2188326"/>
                    <a:pt x="3274091" y="2184749"/>
                    <a:pt x="3278983" y="2183040"/>
                  </a:cubicBezTo>
                  <a:close/>
                  <a:moveTo>
                    <a:pt x="571589" y="2114764"/>
                  </a:moveTo>
                  <a:cubicBezTo>
                    <a:pt x="576481" y="2116471"/>
                    <a:pt x="580719" y="2120048"/>
                    <a:pt x="583148" y="2125066"/>
                  </a:cubicBezTo>
                  <a:cubicBezTo>
                    <a:pt x="587923" y="2134968"/>
                    <a:pt x="583924" y="2146862"/>
                    <a:pt x="574208" y="2151855"/>
                  </a:cubicBezTo>
                  <a:cubicBezTo>
                    <a:pt x="558417" y="2163714"/>
                    <a:pt x="522284" y="2256512"/>
                    <a:pt x="504892" y="2301216"/>
                  </a:cubicBezTo>
                  <a:cubicBezTo>
                    <a:pt x="494246" y="2328596"/>
                    <a:pt x="485037" y="2352213"/>
                    <a:pt x="478372" y="2366164"/>
                  </a:cubicBezTo>
                  <a:cubicBezTo>
                    <a:pt x="469010" y="2385800"/>
                    <a:pt x="392508" y="2620704"/>
                    <a:pt x="318536" y="2847902"/>
                  </a:cubicBezTo>
                  <a:cubicBezTo>
                    <a:pt x="224827" y="3135676"/>
                    <a:pt x="118634" y="3461845"/>
                    <a:pt x="88572" y="3537994"/>
                  </a:cubicBezTo>
                  <a:cubicBezTo>
                    <a:pt x="29143" y="3688637"/>
                    <a:pt x="25329" y="3797950"/>
                    <a:pt x="75803" y="3903502"/>
                  </a:cubicBezTo>
                  <a:cubicBezTo>
                    <a:pt x="125010" y="4006372"/>
                    <a:pt x="235740" y="4116275"/>
                    <a:pt x="399036" y="4116275"/>
                  </a:cubicBezTo>
                  <a:cubicBezTo>
                    <a:pt x="410220" y="4116275"/>
                    <a:pt x="419279" y="4125334"/>
                    <a:pt x="419279" y="4136519"/>
                  </a:cubicBezTo>
                  <a:cubicBezTo>
                    <a:pt x="419279" y="4147703"/>
                    <a:pt x="410220" y="4156762"/>
                    <a:pt x="399036" y="4156762"/>
                  </a:cubicBezTo>
                  <a:cubicBezTo>
                    <a:pt x="216932" y="4156762"/>
                    <a:pt x="93802" y="4034948"/>
                    <a:pt x="39280" y="3920961"/>
                  </a:cubicBezTo>
                  <a:cubicBezTo>
                    <a:pt x="-16540" y="3804276"/>
                    <a:pt x="-13049" y="3685297"/>
                    <a:pt x="50920" y="3523131"/>
                  </a:cubicBezTo>
                  <a:cubicBezTo>
                    <a:pt x="80526" y="3448114"/>
                    <a:pt x="186515" y="3122568"/>
                    <a:pt x="280040" y="2835368"/>
                  </a:cubicBezTo>
                  <a:cubicBezTo>
                    <a:pt x="373833" y="2547306"/>
                    <a:pt x="431830" y="2369672"/>
                    <a:pt x="441833" y="2348737"/>
                  </a:cubicBezTo>
                  <a:cubicBezTo>
                    <a:pt x="447855" y="2336136"/>
                    <a:pt x="456797" y="2313144"/>
                    <a:pt x="467172" y="2286541"/>
                  </a:cubicBezTo>
                  <a:cubicBezTo>
                    <a:pt x="510407" y="2175456"/>
                    <a:pt x="532320" y="2127157"/>
                    <a:pt x="556108" y="2115670"/>
                  </a:cubicBezTo>
                  <a:cubicBezTo>
                    <a:pt x="561151" y="2113216"/>
                    <a:pt x="566696" y="2113056"/>
                    <a:pt x="571589" y="2114764"/>
                  </a:cubicBezTo>
                  <a:close/>
                  <a:moveTo>
                    <a:pt x="3372597" y="2072518"/>
                  </a:moveTo>
                  <a:cubicBezTo>
                    <a:pt x="3428435" y="2088713"/>
                    <a:pt x="3477070" y="2178339"/>
                    <a:pt x="3506034" y="2318406"/>
                  </a:cubicBezTo>
                  <a:cubicBezTo>
                    <a:pt x="3538271" y="2474162"/>
                    <a:pt x="3751685" y="3166530"/>
                    <a:pt x="3796422" y="3293759"/>
                  </a:cubicBezTo>
                  <a:cubicBezTo>
                    <a:pt x="3811252" y="3335914"/>
                    <a:pt x="3828661" y="3377700"/>
                    <a:pt x="3845479" y="3418136"/>
                  </a:cubicBezTo>
                  <a:cubicBezTo>
                    <a:pt x="3875878" y="3491114"/>
                    <a:pt x="3907305" y="3566604"/>
                    <a:pt x="3927059" y="3651220"/>
                  </a:cubicBezTo>
                  <a:cubicBezTo>
                    <a:pt x="3954860" y="3770334"/>
                    <a:pt x="3920498" y="3938691"/>
                    <a:pt x="3779369" y="4026883"/>
                  </a:cubicBezTo>
                  <a:cubicBezTo>
                    <a:pt x="3647703" y="4109189"/>
                    <a:pt x="3579636" y="4126480"/>
                    <a:pt x="3460959" y="4152274"/>
                  </a:cubicBezTo>
                  <a:cubicBezTo>
                    <a:pt x="3459508" y="4152595"/>
                    <a:pt x="3458075" y="4152745"/>
                    <a:pt x="3456657" y="4152745"/>
                  </a:cubicBezTo>
                  <a:cubicBezTo>
                    <a:pt x="3447329" y="4152745"/>
                    <a:pt x="3438944" y="4146268"/>
                    <a:pt x="3436886" y="4136788"/>
                  </a:cubicBezTo>
                  <a:cubicBezTo>
                    <a:pt x="3434508" y="4125873"/>
                    <a:pt x="3441442" y="4115076"/>
                    <a:pt x="3452373" y="4112716"/>
                  </a:cubicBezTo>
                  <a:cubicBezTo>
                    <a:pt x="3566510" y="4087900"/>
                    <a:pt x="3631948" y="4071283"/>
                    <a:pt x="3757927" y="3992554"/>
                  </a:cubicBezTo>
                  <a:cubicBezTo>
                    <a:pt x="3876637" y="3918347"/>
                    <a:pt x="3913041" y="3769305"/>
                    <a:pt x="3887620" y="3660413"/>
                  </a:cubicBezTo>
                  <a:cubicBezTo>
                    <a:pt x="3868641" y="3579070"/>
                    <a:pt x="3837872" y="3505165"/>
                    <a:pt x="3808097" y="3433689"/>
                  </a:cubicBezTo>
                  <a:cubicBezTo>
                    <a:pt x="3791058" y="3392747"/>
                    <a:pt x="3773446" y="3350423"/>
                    <a:pt x="3758247" y="3307203"/>
                  </a:cubicBezTo>
                  <a:cubicBezTo>
                    <a:pt x="3713291" y="3179418"/>
                    <a:pt x="3498881" y="2483506"/>
                    <a:pt x="3466408" y="2326622"/>
                  </a:cubicBezTo>
                  <a:cubicBezTo>
                    <a:pt x="3426884" y="2135609"/>
                    <a:pt x="3367925" y="2113308"/>
                    <a:pt x="3361329" y="2111402"/>
                  </a:cubicBezTo>
                  <a:cubicBezTo>
                    <a:pt x="3350583" y="2108282"/>
                    <a:pt x="3344409" y="2097064"/>
                    <a:pt x="3347529" y="2086335"/>
                  </a:cubicBezTo>
                  <a:cubicBezTo>
                    <a:pt x="3350650" y="2075572"/>
                    <a:pt x="3361987" y="2069465"/>
                    <a:pt x="3372597" y="2072518"/>
                  </a:cubicBezTo>
                  <a:close/>
                  <a:moveTo>
                    <a:pt x="1653713" y="2051921"/>
                  </a:moveTo>
                  <a:cubicBezTo>
                    <a:pt x="1692444" y="2257053"/>
                    <a:pt x="1778968" y="2729025"/>
                    <a:pt x="1799328" y="2955141"/>
                  </a:cubicBezTo>
                  <a:cubicBezTo>
                    <a:pt x="1801809" y="2790176"/>
                    <a:pt x="1841686" y="2381346"/>
                    <a:pt x="1891350" y="2205651"/>
                  </a:cubicBezTo>
                  <a:cubicBezTo>
                    <a:pt x="1883708" y="2197556"/>
                    <a:pt x="1874920" y="2188614"/>
                    <a:pt x="1865861" y="2179404"/>
                  </a:cubicBezTo>
                  <a:cubicBezTo>
                    <a:pt x="1844926" y="2158114"/>
                    <a:pt x="1823552" y="2136319"/>
                    <a:pt x="1809382" y="2118016"/>
                  </a:cubicBezTo>
                  <a:cubicBezTo>
                    <a:pt x="1796680" y="2132506"/>
                    <a:pt x="1784585" y="2146627"/>
                    <a:pt x="1773451" y="2159802"/>
                  </a:cubicBezTo>
                  <a:cubicBezTo>
                    <a:pt x="1769604" y="2164355"/>
                    <a:pt x="1763953" y="2166971"/>
                    <a:pt x="1757998" y="2166971"/>
                  </a:cubicBezTo>
                  <a:lnTo>
                    <a:pt x="1757982" y="2166971"/>
                  </a:lnTo>
                  <a:cubicBezTo>
                    <a:pt x="1752010" y="2166954"/>
                    <a:pt x="1746359" y="2164339"/>
                    <a:pt x="1742512" y="2159767"/>
                  </a:cubicBezTo>
                  <a:cubicBezTo>
                    <a:pt x="1736136" y="2152209"/>
                    <a:pt x="1729371" y="2144316"/>
                    <a:pt x="1722388" y="2136185"/>
                  </a:cubicBezTo>
                  <a:cubicBezTo>
                    <a:pt x="1699799" y="2109835"/>
                    <a:pt x="1675306" y="2081241"/>
                    <a:pt x="1653713" y="2051921"/>
                  </a:cubicBezTo>
                  <a:close/>
                  <a:moveTo>
                    <a:pt x="2311329" y="2010153"/>
                  </a:moveTo>
                  <a:cubicBezTo>
                    <a:pt x="2277963" y="2060391"/>
                    <a:pt x="2234642" y="2107742"/>
                    <a:pt x="2195167" y="2149291"/>
                  </a:cubicBezTo>
                  <a:cubicBezTo>
                    <a:pt x="2191322" y="2153341"/>
                    <a:pt x="2185991" y="2155601"/>
                    <a:pt x="2180492" y="2155601"/>
                  </a:cubicBezTo>
                  <a:cubicBezTo>
                    <a:pt x="2179546" y="2155601"/>
                    <a:pt x="2178620" y="2155534"/>
                    <a:pt x="2177674" y="2155399"/>
                  </a:cubicBezTo>
                  <a:cubicBezTo>
                    <a:pt x="2171196" y="2154505"/>
                    <a:pt x="2165562" y="2150506"/>
                    <a:pt x="2162542" y="2144720"/>
                  </a:cubicBezTo>
                  <a:cubicBezTo>
                    <a:pt x="2157700" y="2135425"/>
                    <a:pt x="2150751" y="2124815"/>
                    <a:pt x="2142586" y="2113579"/>
                  </a:cubicBezTo>
                  <a:cubicBezTo>
                    <a:pt x="2124789" y="2140756"/>
                    <a:pt x="2097798" y="2170193"/>
                    <a:pt x="2073237" y="2196863"/>
                  </a:cubicBezTo>
                  <a:lnTo>
                    <a:pt x="2067619" y="2203003"/>
                  </a:lnTo>
                  <a:cubicBezTo>
                    <a:pt x="2107312" y="2343711"/>
                    <a:pt x="2151257" y="2686682"/>
                    <a:pt x="2169324" y="2880325"/>
                  </a:cubicBezTo>
                  <a:cubicBezTo>
                    <a:pt x="2200347" y="2597426"/>
                    <a:pt x="2281791" y="2159751"/>
                    <a:pt x="2311329" y="2010153"/>
                  </a:cubicBezTo>
                  <a:close/>
                  <a:moveTo>
                    <a:pt x="1979712" y="1957016"/>
                  </a:moveTo>
                  <a:cubicBezTo>
                    <a:pt x="1935885" y="1984208"/>
                    <a:pt x="1883894" y="2035559"/>
                    <a:pt x="1836864" y="2087212"/>
                  </a:cubicBezTo>
                  <a:cubicBezTo>
                    <a:pt x="1848030" y="2103509"/>
                    <a:pt x="1873638" y="2129554"/>
                    <a:pt x="1894742" y="2151030"/>
                  </a:cubicBezTo>
                  <a:cubicBezTo>
                    <a:pt x="1907444" y="2163952"/>
                    <a:pt x="1919641" y="2176367"/>
                    <a:pt x="1929037" y="2186809"/>
                  </a:cubicBezTo>
                  <a:cubicBezTo>
                    <a:pt x="1933778" y="2192072"/>
                    <a:pt x="1935430" y="2199444"/>
                    <a:pt x="1933372" y="2206209"/>
                  </a:cubicBezTo>
                  <a:cubicBezTo>
                    <a:pt x="1883170" y="2371865"/>
                    <a:pt x="1837048" y="2823897"/>
                    <a:pt x="1839765" y="2982401"/>
                  </a:cubicBezTo>
                  <a:cubicBezTo>
                    <a:pt x="1839848" y="2986468"/>
                    <a:pt x="1838397" y="2990061"/>
                    <a:pt x="1836391" y="2993265"/>
                  </a:cubicBezTo>
                  <a:lnTo>
                    <a:pt x="2144155" y="2993265"/>
                  </a:lnTo>
                  <a:cubicBezTo>
                    <a:pt x="2139820" y="2989790"/>
                    <a:pt x="2136766" y="2984730"/>
                    <a:pt x="2136446" y="2978741"/>
                  </a:cubicBezTo>
                  <a:cubicBezTo>
                    <a:pt x="2128905" y="2837899"/>
                    <a:pt x="2072394" y="2356953"/>
                    <a:pt x="2025615" y="2203645"/>
                  </a:cubicBezTo>
                  <a:cubicBezTo>
                    <a:pt x="2023539" y="2196796"/>
                    <a:pt x="2025209" y="2189373"/>
                    <a:pt x="2030017" y="2184110"/>
                  </a:cubicBezTo>
                  <a:lnTo>
                    <a:pt x="2043461" y="2169451"/>
                  </a:lnTo>
                  <a:cubicBezTo>
                    <a:pt x="2071026" y="2139474"/>
                    <a:pt x="2101864" y="2105836"/>
                    <a:pt x="2115662" y="2079688"/>
                  </a:cubicBezTo>
                  <a:cubicBezTo>
                    <a:pt x="2073405" y="2030362"/>
                    <a:pt x="2016387" y="1977764"/>
                    <a:pt x="1979712" y="1957016"/>
                  </a:cubicBezTo>
                  <a:close/>
                  <a:moveTo>
                    <a:pt x="1386960" y="1909781"/>
                  </a:moveTo>
                  <a:cubicBezTo>
                    <a:pt x="1391850" y="1908077"/>
                    <a:pt x="1397391" y="1908246"/>
                    <a:pt x="1402426" y="1910692"/>
                  </a:cubicBezTo>
                  <a:cubicBezTo>
                    <a:pt x="1412498" y="1915567"/>
                    <a:pt x="1416698" y="1927662"/>
                    <a:pt x="1411840" y="1937732"/>
                  </a:cubicBezTo>
                  <a:lnTo>
                    <a:pt x="1341327" y="2083467"/>
                  </a:lnTo>
                  <a:lnTo>
                    <a:pt x="1456054" y="2147723"/>
                  </a:lnTo>
                  <a:cubicBezTo>
                    <a:pt x="1462802" y="2151501"/>
                    <a:pt x="1466817" y="2158807"/>
                    <a:pt x="1466378" y="2166548"/>
                  </a:cubicBezTo>
                  <a:cubicBezTo>
                    <a:pt x="1465922" y="2174275"/>
                    <a:pt x="1461132" y="2181072"/>
                    <a:pt x="1453978" y="2184058"/>
                  </a:cubicBezTo>
                  <a:lnTo>
                    <a:pt x="1308868" y="2244907"/>
                  </a:lnTo>
                  <a:cubicBezTo>
                    <a:pt x="1359326" y="2380435"/>
                    <a:pt x="1444751" y="2539074"/>
                    <a:pt x="1520496" y="2679748"/>
                  </a:cubicBezTo>
                  <a:cubicBezTo>
                    <a:pt x="1583721" y="2797175"/>
                    <a:pt x="1638328" y="2898594"/>
                    <a:pt x="1659769" y="2962918"/>
                  </a:cubicBezTo>
                  <a:cubicBezTo>
                    <a:pt x="1663311" y="2973510"/>
                    <a:pt x="1657592" y="2984981"/>
                    <a:pt x="1646981" y="2988525"/>
                  </a:cubicBezTo>
                  <a:cubicBezTo>
                    <a:pt x="1644856" y="2989234"/>
                    <a:pt x="1642697" y="2989570"/>
                    <a:pt x="1640570" y="2989570"/>
                  </a:cubicBezTo>
                  <a:cubicBezTo>
                    <a:pt x="1632103" y="2989570"/>
                    <a:pt x="1624207" y="2984206"/>
                    <a:pt x="1621374" y="2975720"/>
                  </a:cubicBezTo>
                  <a:cubicBezTo>
                    <a:pt x="1601030" y="2914704"/>
                    <a:pt x="1547200" y="2814721"/>
                    <a:pt x="1484850" y="2698944"/>
                  </a:cubicBezTo>
                  <a:cubicBezTo>
                    <a:pt x="1405040" y="2550714"/>
                    <a:pt x="1314571" y="2382729"/>
                    <a:pt x="1264182" y="2240436"/>
                  </a:cubicBezTo>
                  <a:cubicBezTo>
                    <a:pt x="1260589" y="2230333"/>
                    <a:pt x="1265532" y="2219180"/>
                    <a:pt x="1275434" y="2215031"/>
                  </a:cubicBezTo>
                  <a:lnTo>
                    <a:pt x="1400048" y="2162770"/>
                  </a:lnTo>
                  <a:lnTo>
                    <a:pt x="1304905" y="2109479"/>
                  </a:lnTo>
                  <a:cubicBezTo>
                    <a:pt x="1295559" y="2104233"/>
                    <a:pt x="1291898" y="2092645"/>
                    <a:pt x="1296572" y="2082995"/>
                  </a:cubicBezTo>
                  <a:lnTo>
                    <a:pt x="1375402" y="1920105"/>
                  </a:lnTo>
                  <a:cubicBezTo>
                    <a:pt x="1377831" y="1915061"/>
                    <a:pt x="1382070" y="1911485"/>
                    <a:pt x="1386960" y="1909781"/>
                  </a:cubicBezTo>
                  <a:close/>
                  <a:moveTo>
                    <a:pt x="2585659" y="1867172"/>
                  </a:moveTo>
                  <a:cubicBezTo>
                    <a:pt x="2590712" y="1868336"/>
                    <a:pt x="2595325" y="1871428"/>
                    <a:pt x="2598295" y="1876177"/>
                  </a:cubicBezTo>
                  <a:lnTo>
                    <a:pt x="2729656" y="2086352"/>
                  </a:lnTo>
                  <a:cubicBezTo>
                    <a:pt x="2732929" y="2091565"/>
                    <a:pt x="2733621" y="2098008"/>
                    <a:pt x="2731563" y="2103829"/>
                  </a:cubicBezTo>
                  <a:cubicBezTo>
                    <a:pt x="2729503" y="2109631"/>
                    <a:pt x="2724916" y="2114202"/>
                    <a:pt x="2719079" y="2116211"/>
                  </a:cubicBezTo>
                  <a:lnTo>
                    <a:pt x="2588545" y="2161082"/>
                  </a:lnTo>
                  <a:lnTo>
                    <a:pt x="2713613" y="2248635"/>
                  </a:lnTo>
                  <a:cubicBezTo>
                    <a:pt x="2721018" y="2253813"/>
                    <a:pt x="2724089" y="2263311"/>
                    <a:pt x="2721121" y="2271864"/>
                  </a:cubicBezTo>
                  <a:cubicBezTo>
                    <a:pt x="2658013" y="2453412"/>
                    <a:pt x="2552596" y="2643378"/>
                    <a:pt x="2467895" y="2796011"/>
                  </a:cubicBezTo>
                  <a:cubicBezTo>
                    <a:pt x="2427628" y="2868584"/>
                    <a:pt x="2392843" y="2931271"/>
                    <a:pt x="2369968" y="2979787"/>
                  </a:cubicBezTo>
                  <a:cubicBezTo>
                    <a:pt x="2366527" y="2987107"/>
                    <a:pt x="2359239" y="2991393"/>
                    <a:pt x="2351648" y="2991393"/>
                  </a:cubicBezTo>
                  <a:cubicBezTo>
                    <a:pt x="2348763" y="2991393"/>
                    <a:pt x="2345810" y="2990770"/>
                    <a:pt x="2343028" y="2989454"/>
                  </a:cubicBezTo>
                  <a:cubicBezTo>
                    <a:pt x="2332907" y="2984695"/>
                    <a:pt x="2328571" y="2972634"/>
                    <a:pt x="2333362" y="2962512"/>
                  </a:cubicBezTo>
                  <a:cubicBezTo>
                    <a:pt x="2356793" y="2912781"/>
                    <a:pt x="2391865" y="2849572"/>
                    <a:pt x="2432502" y="2776376"/>
                  </a:cubicBezTo>
                  <a:cubicBezTo>
                    <a:pt x="2514167" y="2629158"/>
                    <a:pt x="2615316" y="2446933"/>
                    <a:pt x="2677783" y="2272978"/>
                  </a:cubicBezTo>
                  <a:lnTo>
                    <a:pt x="2532741" y="2171457"/>
                  </a:lnTo>
                  <a:cubicBezTo>
                    <a:pt x="2526515" y="2167106"/>
                    <a:pt x="2523260" y="2159598"/>
                    <a:pt x="2524305" y="2152057"/>
                  </a:cubicBezTo>
                  <a:cubicBezTo>
                    <a:pt x="2525369" y="2144517"/>
                    <a:pt x="2530564" y="2138207"/>
                    <a:pt x="2537767" y="2135728"/>
                  </a:cubicBezTo>
                  <a:lnTo>
                    <a:pt x="2681832" y="2086216"/>
                  </a:lnTo>
                  <a:lnTo>
                    <a:pt x="2563966" y="1897617"/>
                  </a:lnTo>
                  <a:cubicBezTo>
                    <a:pt x="2558028" y="1888153"/>
                    <a:pt x="2560913" y="1875653"/>
                    <a:pt x="2570393" y="1869732"/>
                  </a:cubicBezTo>
                  <a:cubicBezTo>
                    <a:pt x="2575117" y="1866772"/>
                    <a:pt x="2580607" y="1866008"/>
                    <a:pt x="2585659" y="1867172"/>
                  </a:cubicBezTo>
                  <a:close/>
                  <a:moveTo>
                    <a:pt x="1371234" y="1849186"/>
                  </a:moveTo>
                  <a:cubicBezTo>
                    <a:pt x="1381862" y="1845642"/>
                    <a:pt x="1393315" y="1851412"/>
                    <a:pt x="1396841" y="1861989"/>
                  </a:cubicBezTo>
                  <a:cubicBezTo>
                    <a:pt x="1400383" y="1872599"/>
                    <a:pt x="1394649" y="1884055"/>
                    <a:pt x="1384037" y="1887597"/>
                  </a:cubicBezTo>
                  <a:cubicBezTo>
                    <a:pt x="1302846" y="1914655"/>
                    <a:pt x="733673" y="2068656"/>
                    <a:pt x="695666" y="2076821"/>
                  </a:cubicBezTo>
                  <a:cubicBezTo>
                    <a:pt x="670582" y="2082201"/>
                    <a:pt x="647909" y="2111216"/>
                    <a:pt x="642460" y="2134918"/>
                  </a:cubicBezTo>
                  <a:cubicBezTo>
                    <a:pt x="640318" y="2144298"/>
                    <a:pt x="631984" y="2150640"/>
                    <a:pt x="622757" y="2150640"/>
                  </a:cubicBezTo>
                  <a:cubicBezTo>
                    <a:pt x="621256" y="2150640"/>
                    <a:pt x="619737" y="2150472"/>
                    <a:pt x="618203" y="2150135"/>
                  </a:cubicBezTo>
                  <a:cubicBezTo>
                    <a:pt x="607304" y="2147620"/>
                    <a:pt x="600507" y="2136757"/>
                    <a:pt x="603004" y="2125859"/>
                  </a:cubicBezTo>
                  <a:cubicBezTo>
                    <a:pt x="611386" y="2089388"/>
                    <a:pt x="645143" y="2046270"/>
                    <a:pt x="687147" y="2037244"/>
                  </a:cubicBezTo>
                  <a:cubicBezTo>
                    <a:pt x="724901" y="2029113"/>
                    <a:pt x="1290530" y="1876092"/>
                    <a:pt x="1371234" y="1849186"/>
                  </a:cubicBezTo>
                  <a:close/>
                  <a:moveTo>
                    <a:pt x="2607100" y="1816999"/>
                  </a:moveTo>
                  <a:cubicBezTo>
                    <a:pt x="2656392" y="1825197"/>
                    <a:pt x="2846122" y="1877527"/>
                    <a:pt x="3013517" y="1923681"/>
                  </a:cubicBezTo>
                  <a:cubicBezTo>
                    <a:pt x="3128549" y="1955395"/>
                    <a:pt x="3237222" y="1985355"/>
                    <a:pt x="3254529" y="1988139"/>
                  </a:cubicBezTo>
                  <a:cubicBezTo>
                    <a:pt x="3316103" y="1998059"/>
                    <a:pt x="3340411" y="2033180"/>
                    <a:pt x="3349959" y="2060931"/>
                  </a:cubicBezTo>
                  <a:cubicBezTo>
                    <a:pt x="3353603" y="2071490"/>
                    <a:pt x="3347986" y="2083013"/>
                    <a:pt x="3337409" y="2086656"/>
                  </a:cubicBezTo>
                  <a:cubicBezTo>
                    <a:pt x="3335232" y="2087398"/>
                    <a:pt x="3333006" y="2087770"/>
                    <a:pt x="3330829" y="2087770"/>
                  </a:cubicBezTo>
                  <a:cubicBezTo>
                    <a:pt x="3322427" y="2087770"/>
                    <a:pt x="3314583" y="2082489"/>
                    <a:pt x="3311682" y="2074106"/>
                  </a:cubicBezTo>
                  <a:cubicBezTo>
                    <a:pt x="3302894" y="2048633"/>
                    <a:pt x="3282111" y="2033602"/>
                    <a:pt x="3248101" y="2028103"/>
                  </a:cubicBezTo>
                  <a:cubicBezTo>
                    <a:pt x="3229546" y="2025133"/>
                    <a:pt x="3142769" y="2001314"/>
                    <a:pt x="3002755" y="1962701"/>
                  </a:cubicBezTo>
                  <a:cubicBezTo>
                    <a:pt x="2844537" y="1919092"/>
                    <a:pt x="2647671" y="1864807"/>
                    <a:pt x="2600453" y="1856930"/>
                  </a:cubicBezTo>
                  <a:cubicBezTo>
                    <a:pt x="2589421" y="1855107"/>
                    <a:pt x="2581965" y="1844647"/>
                    <a:pt x="2583803" y="1833633"/>
                  </a:cubicBezTo>
                  <a:cubicBezTo>
                    <a:pt x="2585659" y="1822617"/>
                    <a:pt x="2596186" y="1815228"/>
                    <a:pt x="2607100" y="1816999"/>
                  </a:cubicBezTo>
                  <a:close/>
                  <a:moveTo>
                    <a:pt x="2317218" y="1669696"/>
                  </a:moveTo>
                  <a:cubicBezTo>
                    <a:pt x="2250685" y="1742099"/>
                    <a:pt x="2128938" y="1862209"/>
                    <a:pt x="2003448" y="1924053"/>
                  </a:cubicBezTo>
                  <a:cubicBezTo>
                    <a:pt x="2060752" y="1958195"/>
                    <a:pt x="2143920" y="2043082"/>
                    <a:pt x="2183967" y="2102159"/>
                  </a:cubicBezTo>
                  <a:cubicBezTo>
                    <a:pt x="2225870" y="2057286"/>
                    <a:pt x="2269630" y="2006763"/>
                    <a:pt x="2297565" y="1955092"/>
                  </a:cubicBezTo>
                  <a:cubicBezTo>
                    <a:pt x="2302541" y="1945899"/>
                    <a:pt x="2313575" y="1942424"/>
                    <a:pt x="2323004" y="1946302"/>
                  </a:cubicBezTo>
                  <a:cubicBezTo>
                    <a:pt x="2335504" y="1858008"/>
                    <a:pt x="2333529" y="1751866"/>
                    <a:pt x="2317218" y="1669696"/>
                  </a:cubicBezTo>
                  <a:close/>
                  <a:moveTo>
                    <a:pt x="1605905" y="1667217"/>
                  </a:moveTo>
                  <a:cubicBezTo>
                    <a:pt x="1588495" y="1722515"/>
                    <a:pt x="1609463" y="1826750"/>
                    <a:pt x="1627987" y="1918805"/>
                  </a:cubicBezTo>
                  <a:lnTo>
                    <a:pt x="1634853" y="1953236"/>
                  </a:lnTo>
                  <a:cubicBezTo>
                    <a:pt x="1634970" y="1953877"/>
                    <a:pt x="1636185" y="1960069"/>
                    <a:pt x="1638260" y="1970814"/>
                  </a:cubicBezTo>
                  <a:cubicBezTo>
                    <a:pt x="1645143" y="1971016"/>
                    <a:pt x="1651789" y="1974374"/>
                    <a:pt x="1655399" y="1980850"/>
                  </a:cubicBezTo>
                  <a:cubicBezTo>
                    <a:pt x="1679657" y="2024139"/>
                    <a:pt x="1718693" y="2069651"/>
                    <a:pt x="1753140" y="2109817"/>
                  </a:cubicBezTo>
                  <a:cubicBezTo>
                    <a:pt x="1754759" y="2111723"/>
                    <a:pt x="1756395" y="2113630"/>
                    <a:pt x="1757998" y="2115502"/>
                  </a:cubicBezTo>
                  <a:cubicBezTo>
                    <a:pt x="1815000" y="2049003"/>
                    <a:pt x="1890153" y="1966900"/>
                    <a:pt x="1953564" y="1925655"/>
                  </a:cubicBezTo>
                  <a:cubicBezTo>
                    <a:pt x="1861694" y="1880580"/>
                    <a:pt x="1660107" y="1762156"/>
                    <a:pt x="1605905" y="1667217"/>
                  </a:cubicBezTo>
                  <a:close/>
                  <a:moveTo>
                    <a:pt x="2411638" y="1666508"/>
                  </a:moveTo>
                  <a:cubicBezTo>
                    <a:pt x="2416819" y="1666508"/>
                    <a:pt x="2422002" y="1668481"/>
                    <a:pt x="2425957" y="1672428"/>
                  </a:cubicBezTo>
                  <a:cubicBezTo>
                    <a:pt x="2448496" y="1694966"/>
                    <a:pt x="2476077" y="1726714"/>
                    <a:pt x="2502729" y="1757400"/>
                  </a:cubicBezTo>
                  <a:cubicBezTo>
                    <a:pt x="2517896" y="1774876"/>
                    <a:pt x="2532589" y="1791795"/>
                    <a:pt x="2545392" y="1805865"/>
                  </a:cubicBezTo>
                  <a:cubicBezTo>
                    <a:pt x="2552916" y="1814130"/>
                    <a:pt x="2552308" y="1826935"/>
                    <a:pt x="2544043" y="1834458"/>
                  </a:cubicBezTo>
                  <a:cubicBezTo>
                    <a:pt x="2540146" y="1837984"/>
                    <a:pt x="2535271" y="1839722"/>
                    <a:pt x="2530413" y="1839722"/>
                  </a:cubicBezTo>
                  <a:cubicBezTo>
                    <a:pt x="2524913" y="1839722"/>
                    <a:pt x="2519430" y="1837494"/>
                    <a:pt x="2515449" y="1833109"/>
                  </a:cubicBezTo>
                  <a:cubicBezTo>
                    <a:pt x="2502460" y="1818820"/>
                    <a:pt x="2487548" y="1801681"/>
                    <a:pt x="2472162" y="1783951"/>
                  </a:cubicBezTo>
                  <a:cubicBezTo>
                    <a:pt x="2445947" y="1753788"/>
                    <a:pt x="2418855" y="1722598"/>
                    <a:pt x="2397330" y="1701073"/>
                  </a:cubicBezTo>
                  <a:cubicBezTo>
                    <a:pt x="2389419" y="1693162"/>
                    <a:pt x="2389419" y="1680341"/>
                    <a:pt x="2397330" y="1672428"/>
                  </a:cubicBezTo>
                  <a:cubicBezTo>
                    <a:pt x="2401278" y="1668481"/>
                    <a:pt x="2406457" y="1666508"/>
                    <a:pt x="2411638" y="1666508"/>
                  </a:cubicBezTo>
                  <a:close/>
                  <a:moveTo>
                    <a:pt x="1695878" y="1555671"/>
                  </a:moveTo>
                  <a:cubicBezTo>
                    <a:pt x="1701049" y="1555996"/>
                    <a:pt x="1706093" y="1558290"/>
                    <a:pt x="1709787" y="1562475"/>
                  </a:cubicBezTo>
                  <a:cubicBezTo>
                    <a:pt x="1749700" y="1607684"/>
                    <a:pt x="1813718" y="1663218"/>
                    <a:pt x="1892227" y="1670994"/>
                  </a:cubicBezTo>
                  <a:cubicBezTo>
                    <a:pt x="1963923" y="1678130"/>
                    <a:pt x="2000917" y="1675009"/>
                    <a:pt x="2044087" y="1666794"/>
                  </a:cubicBezTo>
                  <a:cubicBezTo>
                    <a:pt x="2103467" y="1655524"/>
                    <a:pt x="2166405" y="1603669"/>
                    <a:pt x="2192114" y="1570469"/>
                  </a:cubicBezTo>
                  <a:cubicBezTo>
                    <a:pt x="2198980" y="1561596"/>
                    <a:pt x="2211666" y="1560011"/>
                    <a:pt x="2220506" y="1566844"/>
                  </a:cubicBezTo>
                  <a:cubicBezTo>
                    <a:pt x="2229363" y="1573692"/>
                    <a:pt x="2230966" y="1586412"/>
                    <a:pt x="2224133" y="1595234"/>
                  </a:cubicBezTo>
                  <a:cubicBezTo>
                    <a:pt x="2195454" y="1632279"/>
                    <a:pt x="2125869" y="1692486"/>
                    <a:pt x="2051644" y="1706572"/>
                  </a:cubicBezTo>
                  <a:cubicBezTo>
                    <a:pt x="2019912" y="1712595"/>
                    <a:pt x="1992600" y="1715496"/>
                    <a:pt x="1961680" y="1715496"/>
                  </a:cubicBezTo>
                  <a:cubicBezTo>
                    <a:pt x="1939919" y="1715496"/>
                    <a:pt x="1916369" y="1714061"/>
                    <a:pt x="1888230" y="1711279"/>
                  </a:cubicBezTo>
                  <a:cubicBezTo>
                    <a:pt x="1815742" y="1704092"/>
                    <a:pt x="1743542" y="1661884"/>
                    <a:pt x="1679438" y="1589262"/>
                  </a:cubicBezTo>
                  <a:cubicBezTo>
                    <a:pt x="1672033" y="1580878"/>
                    <a:pt x="1672825" y="1568091"/>
                    <a:pt x="1681209" y="1560686"/>
                  </a:cubicBezTo>
                  <a:cubicBezTo>
                    <a:pt x="1685410" y="1556991"/>
                    <a:pt x="1690707" y="1555346"/>
                    <a:pt x="1695878" y="1555671"/>
                  </a:cubicBezTo>
                  <a:close/>
                  <a:moveTo>
                    <a:pt x="2096347" y="1357290"/>
                  </a:moveTo>
                  <a:cubicBezTo>
                    <a:pt x="2052908" y="1363921"/>
                    <a:pt x="2004612" y="1367008"/>
                    <a:pt x="1956974" y="1367008"/>
                  </a:cubicBezTo>
                  <a:cubicBezTo>
                    <a:pt x="1907040" y="1367008"/>
                    <a:pt x="1857899" y="1363650"/>
                    <a:pt x="1815980" y="1357561"/>
                  </a:cubicBezTo>
                  <a:cubicBezTo>
                    <a:pt x="1843729" y="1405925"/>
                    <a:pt x="1895619" y="1437487"/>
                    <a:pt x="1951643" y="1437487"/>
                  </a:cubicBezTo>
                  <a:cubicBezTo>
                    <a:pt x="1952367" y="1437487"/>
                    <a:pt x="1953075" y="1437487"/>
                    <a:pt x="1953784" y="1437471"/>
                  </a:cubicBezTo>
                  <a:cubicBezTo>
                    <a:pt x="2019490" y="1436543"/>
                    <a:pt x="2067989" y="1408776"/>
                    <a:pt x="2096347" y="1357290"/>
                  </a:cubicBezTo>
                  <a:close/>
                  <a:moveTo>
                    <a:pt x="2153129" y="1303646"/>
                  </a:moveTo>
                  <a:cubicBezTo>
                    <a:pt x="2163824" y="1300407"/>
                    <a:pt x="2175127" y="1306462"/>
                    <a:pt x="2178367" y="1317158"/>
                  </a:cubicBezTo>
                  <a:cubicBezTo>
                    <a:pt x="2181606" y="1327871"/>
                    <a:pt x="2175549" y="1339174"/>
                    <a:pt x="2164836" y="1342395"/>
                  </a:cubicBezTo>
                  <a:cubicBezTo>
                    <a:pt x="2158662" y="1344267"/>
                    <a:pt x="2152151" y="1345971"/>
                    <a:pt x="2145521" y="1347607"/>
                  </a:cubicBezTo>
                  <a:cubicBezTo>
                    <a:pt x="2114026" y="1430369"/>
                    <a:pt x="2046548" y="1476641"/>
                    <a:pt x="1954358" y="1477957"/>
                  </a:cubicBezTo>
                  <a:cubicBezTo>
                    <a:pt x="1953463" y="1477957"/>
                    <a:pt x="1952553" y="1477973"/>
                    <a:pt x="1951659" y="1477973"/>
                  </a:cubicBezTo>
                  <a:cubicBezTo>
                    <a:pt x="1870264" y="1477973"/>
                    <a:pt x="1795871" y="1425341"/>
                    <a:pt x="1767109" y="1348349"/>
                  </a:cubicBezTo>
                  <a:cubicBezTo>
                    <a:pt x="1761187" y="1346917"/>
                    <a:pt x="1755400" y="1345464"/>
                    <a:pt x="1750103" y="1343897"/>
                  </a:cubicBezTo>
                  <a:cubicBezTo>
                    <a:pt x="1739374" y="1340725"/>
                    <a:pt x="1733252" y="1329456"/>
                    <a:pt x="1736406" y="1318745"/>
                  </a:cubicBezTo>
                  <a:cubicBezTo>
                    <a:pt x="1739560" y="1308015"/>
                    <a:pt x="1750796" y="1301909"/>
                    <a:pt x="1761558" y="1305045"/>
                  </a:cubicBezTo>
                  <a:cubicBezTo>
                    <a:pt x="1852130" y="1331785"/>
                    <a:pt x="2042905" y="1336979"/>
                    <a:pt x="2153129" y="1303646"/>
                  </a:cubicBezTo>
                  <a:close/>
                  <a:moveTo>
                    <a:pt x="2152304" y="895863"/>
                  </a:moveTo>
                  <a:cubicBezTo>
                    <a:pt x="2175448" y="895863"/>
                    <a:pt x="2194223" y="914638"/>
                    <a:pt x="2194223" y="937784"/>
                  </a:cubicBezTo>
                  <a:cubicBezTo>
                    <a:pt x="2194223" y="960928"/>
                    <a:pt x="2175448" y="979703"/>
                    <a:pt x="2152304" y="979703"/>
                  </a:cubicBezTo>
                  <a:cubicBezTo>
                    <a:pt x="2129158" y="979703"/>
                    <a:pt x="2110383" y="960928"/>
                    <a:pt x="2110383" y="937784"/>
                  </a:cubicBezTo>
                  <a:cubicBezTo>
                    <a:pt x="2110383" y="914638"/>
                    <a:pt x="2129158" y="895863"/>
                    <a:pt x="2152304" y="895863"/>
                  </a:cubicBezTo>
                  <a:close/>
                  <a:moveTo>
                    <a:pt x="1705164" y="895863"/>
                  </a:moveTo>
                  <a:cubicBezTo>
                    <a:pt x="1728308" y="895863"/>
                    <a:pt x="1747083" y="914638"/>
                    <a:pt x="1747083" y="937784"/>
                  </a:cubicBezTo>
                  <a:cubicBezTo>
                    <a:pt x="1747083" y="960928"/>
                    <a:pt x="1728308" y="979703"/>
                    <a:pt x="1705164" y="979703"/>
                  </a:cubicBezTo>
                  <a:cubicBezTo>
                    <a:pt x="1682018" y="979703"/>
                    <a:pt x="1663243" y="960928"/>
                    <a:pt x="1663243" y="937784"/>
                  </a:cubicBezTo>
                  <a:cubicBezTo>
                    <a:pt x="1663243" y="914638"/>
                    <a:pt x="1682018" y="895863"/>
                    <a:pt x="1705164" y="895863"/>
                  </a:cubicBezTo>
                  <a:close/>
                  <a:moveTo>
                    <a:pt x="1981214" y="882470"/>
                  </a:moveTo>
                  <a:cubicBezTo>
                    <a:pt x="1991977" y="885506"/>
                    <a:pt x="1998251" y="896674"/>
                    <a:pt x="1995232" y="907453"/>
                  </a:cubicBezTo>
                  <a:cubicBezTo>
                    <a:pt x="1981281" y="957066"/>
                    <a:pt x="1982579" y="1029300"/>
                    <a:pt x="1998420" y="1083132"/>
                  </a:cubicBezTo>
                  <a:cubicBezTo>
                    <a:pt x="2001574" y="1093861"/>
                    <a:pt x="1995418" y="1105113"/>
                    <a:pt x="1984705" y="1108267"/>
                  </a:cubicBezTo>
                  <a:cubicBezTo>
                    <a:pt x="1982799" y="1108823"/>
                    <a:pt x="1980876" y="1109094"/>
                    <a:pt x="1978986" y="1109094"/>
                  </a:cubicBezTo>
                  <a:cubicBezTo>
                    <a:pt x="1970231" y="1109094"/>
                    <a:pt x="1962168" y="1103375"/>
                    <a:pt x="1959570" y="1094569"/>
                  </a:cubicBezTo>
                  <a:cubicBezTo>
                    <a:pt x="1941537" y="1033199"/>
                    <a:pt x="1940203" y="953591"/>
                    <a:pt x="1956247" y="896472"/>
                  </a:cubicBezTo>
                  <a:cubicBezTo>
                    <a:pt x="1959267" y="885726"/>
                    <a:pt x="1970467" y="879500"/>
                    <a:pt x="1981214" y="882470"/>
                  </a:cubicBezTo>
                  <a:close/>
                  <a:moveTo>
                    <a:pt x="2161302" y="738697"/>
                  </a:moveTo>
                  <a:cubicBezTo>
                    <a:pt x="2215305" y="733088"/>
                    <a:pt x="2268380" y="738237"/>
                    <a:pt x="2297547" y="761180"/>
                  </a:cubicBezTo>
                  <a:cubicBezTo>
                    <a:pt x="2306337" y="768080"/>
                    <a:pt x="2307855" y="780815"/>
                    <a:pt x="2300955" y="789587"/>
                  </a:cubicBezTo>
                  <a:cubicBezTo>
                    <a:pt x="2294055" y="798393"/>
                    <a:pt x="2281301" y="799895"/>
                    <a:pt x="2272531" y="793013"/>
                  </a:cubicBezTo>
                  <a:cubicBezTo>
                    <a:pt x="2232903" y="761872"/>
                    <a:pt x="2098437" y="779990"/>
                    <a:pt x="2040593" y="815330"/>
                  </a:cubicBezTo>
                  <a:cubicBezTo>
                    <a:pt x="2037286" y="817338"/>
                    <a:pt x="2033661" y="818300"/>
                    <a:pt x="2030049" y="818300"/>
                  </a:cubicBezTo>
                  <a:cubicBezTo>
                    <a:pt x="2023234" y="818300"/>
                    <a:pt x="2016572" y="814859"/>
                    <a:pt x="2012759" y="808600"/>
                  </a:cubicBezTo>
                  <a:cubicBezTo>
                    <a:pt x="2006939" y="799068"/>
                    <a:pt x="2009941" y="786601"/>
                    <a:pt x="2019490" y="780766"/>
                  </a:cubicBezTo>
                  <a:cubicBezTo>
                    <a:pt x="2052368" y="760674"/>
                    <a:pt x="2107299" y="744306"/>
                    <a:pt x="2161302" y="738697"/>
                  </a:cubicBezTo>
                  <a:close/>
                  <a:moveTo>
                    <a:pt x="1687467" y="736533"/>
                  </a:moveTo>
                  <a:cubicBezTo>
                    <a:pt x="1740325" y="740682"/>
                    <a:pt x="1791345" y="759004"/>
                    <a:pt x="1814460" y="784424"/>
                  </a:cubicBezTo>
                  <a:cubicBezTo>
                    <a:pt x="1821983" y="792691"/>
                    <a:pt x="1821376" y="805512"/>
                    <a:pt x="1813094" y="813018"/>
                  </a:cubicBezTo>
                  <a:cubicBezTo>
                    <a:pt x="1809230" y="816544"/>
                    <a:pt x="1804356" y="818299"/>
                    <a:pt x="1799498" y="818299"/>
                  </a:cubicBezTo>
                  <a:cubicBezTo>
                    <a:pt x="1793981" y="818299"/>
                    <a:pt x="1788498" y="816055"/>
                    <a:pt x="1784517" y="811668"/>
                  </a:cubicBezTo>
                  <a:cubicBezTo>
                    <a:pt x="1757021" y="781422"/>
                    <a:pt x="1649815" y="759560"/>
                    <a:pt x="1592728" y="791290"/>
                  </a:cubicBezTo>
                  <a:cubicBezTo>
                    <a:pt x="1582978" y="796722"/>
                    <a:pt x="1570646" y="793196"/>
                    <a:pt x="1565215" y="783430"/>
                  </a:cubicBezTo>
                  <a:cubicBezTo>
                    <a:pt x="1559783" y="773661"/>
                    <a:pt x="1563291" y="761347"/>
                    <a:pt x="1573059" y="755899"/>
                  </a:cubicBezTo>
                  <a:cubicBezTo>
                    <a:pt x="1590814" y="746044"/>
                    <a:pt x="1612211" y="740074"/>
                    <a:pt x="1634961" y="737369"/>
                  </a:cubicBezTo>
                  <a:cubicBezTo>
                    <a:pt x="1652024" y="735341"/>
                    <a:pt x="1669847" y="735149"/>
                    <a:pt x="1687467" y="736533"/>
                  </a:cubicBezTo>
                  <a:close/>
                  <a:moveTo>
                    <a:pt x="2333244" y="473845"/>
                  </a:moveTo>
                  <a:cubicBezTo>
                    <a:pt x="2344429" y="473845"/>
                    <a:pt x="2353488" y="482904"/>
                    <a:pt x="2353488" y="494087"/>
                  </a:cubicBezTo>
                  <a:cubicBezTo>
                    <a:pt x="2353488" y="522682"/>
                    <a:pt x="2373495" y="626478"/>
                    <a:pt x="2382452" y="670304"/>
                  </a:cubicBezTo>
                  <a:lnTo>
                    <a:pt x="2449458" y="749488"/>
                  </a:lnTo>
                  <a:cubicBezTo>
                    <a:pt x="2452680" y="753301"/>
                    <a:pt x="2454383" y="758193"/>
                    <a:pt x="2454231" y="763187"/>
                  </a:cubicBezTo>
                  <a:lnTo>
                    <a:pt x="2447838" y="967796"/>
                  </a:lnTo>
                  <a:cubicBezTo>
                    <a:pt x="2447483" y="978761"/>
                    <a:pt x="2438509" y="987414"/>
                    <a:pt x="2427628" y="987414"/>
                  </a:cubicBezTo>
                  <a:cubicBezTo>
                    <a:pt x="2427408" y="987414"/>
                    <a:pt x="2427191" y="987414"/>
                    <a:pt x="2426971" y="987398"/>
                  </a:cubicBezTo>
                  <a:cubicBezTo>
                    <a:pt x="2415787" y="987060"/>
                    <a:pt x="2407030" y="977714"/>
                    <a:pt x="2407369" y="966548"/>
                  </a:cubicBezTo>
                  <a:lnTo>
                    <a:pt x="2413525" y="769698"/>
                  </a:lnTo>
                  <a:lnTo>
                    <a:pt x="2348224" y="692538"/>
                  </a:lnTo>
                  <a:cubicBezTo>
                    <a:pt x="2346031" y="689940"/>
                    <a:pt x="2344530" y="686871"/>
                    <a:pt x="2343855" y="683546"/>
                  </a:cubicBezTo>
                  <a:cubicBezTo>
                    <a:pt x="2340683" y="668298"/>
                    <a:pt x="2313001" y="533393"/>
                    <a:pt x="2313001" y="494087"/>
                  </a:cubicBezTo>
                  <a:cubicBezTo>
                    <a:pt x="2313001" y="482904"/>
                    <a:pt x="2322060" y="473845"/>
                    <a:pt x="2333244" y="473845"/>
                  </a:cubicBezTo>
                  <a:close/>
                  <a:moveTo>
                    <a:pt x="1683941" y="333610"/>
                  </a:moveTo>
                  <a:cubicBezTo>
                    <a:pt x="1694857" y="336056"/>
                    <a:pt x="1701739" y="346852"/>
                    <a:pt x="1699309" y="357783"/>
                  </a:cubicBezTo>
                  <a:cubicBezTo>
                    <a:pt x="1686270" y="416404"/>
                    <a:pt x="1596559" y="464212"/>
                    <a:pt x="1531071" y="499114"/>
                  </a:cubicBezTo>
                  <a:cubicBezTo>
                    <a:pt x="1524813" y="502438"/>
                    <a:pt x="1518857" y="505626"/>
                    <a:pt x="1513291" y="508628"/>
                  </a:cubicBezTo>
                  <a:lnTo>
                    <a:pt x="1488578" y="676005"/>
                  </a:lnTo>
                  <a:cubicBezTo>
                    <a:pt x="1488055" y="679565"/>
                    <a:pt x="1486605" y="682905"/>
                    <a:pt x="1484361" y="685706"/>
                  </a:cubicBezTo>
                  <a:cubicBezTo>
                    <a:pt x="1461385" y="714418"/>
                    <a:pt x="1444042" y="780461"/>
                    <a:pt x="1444042" y="839303"/>
                  </a:cubicBezTo>
                  <a:cubicBezTo>
                    <a:pt x="1444042" y="850487"/>
                    <a:pt x="1434983" y="859546"/>
                    <a:pt x="1423799" y="859546"/>
                  </a:cubicBezTo>
                  <a:cubicBezTo>
                    <a:pt x="1412631" y="859546"/>
                    <a:pt x="1403556" y="850487"/>
                    <a:pt x="1403556" y="839303"/>
                  </a:cubicBezTo>
                  <a:cubicBezTo>
                    <a:pt x="1403556" y="774051"/>
                    <a:pt x="1422584" y="702187"/>
                    <a:pt x="1449272" y="664991"/>
                  </a:cubicBezTo>
                  <a:lnTo>
                    <a:pt x="1474710" y="492772"/>
                  </a:lnTo>
                  <a:cubicBezTo>
                    <a:pt x="1475622" y="486531"/>
                    <a:pt x="1479400" y="481081"/>
                    <a:pt x="1484899" y="478027"/>
                  </a:cubicBezTo>
                  <a:cubicBezTo>
                    <a:pt x="1492980" y="473540"/>
                    <a:pt x="1502158" y="468648"/>
                    <a:pt x="1512026" y="463402"/>
                  </a:cubicBezTo>
                  <a:cubicBezTo>
                    <a:pt x="1563915" y="435737"/>
                    <a:pt x="1650793" y="389446"/>
                    <a:pt x="1659784" y="348978"/>
                  </a:cubicBezTo>
                  <a:cubicBezTo>
                    <a:pt x="1662214" y="338096"/>
                    <a:pt x="1673026" y="331314"/>
                    <a:pt x="1683941" y="333610"/>
                  </a:cubicBezTo>
                  <a:close/>
                  <a:moveTo>
                    <a:pt x="1770552" y="282616"/>
                  </a:moveTo>
                  <a:cubicBezTo>
                    <a:pt x="1775581" y="281368"/>
                    <a:pt x="1781084" y="282030"/>
                    <a:pt x="1785867" y="284872"/>
                  </a:cubicBezTo>
                  <a:cubicBezTo>
                    <a:pt x="1843206" y="319286"/>
                    <a:pt x="2034994" y="326118"/>
                    <a:pt x="2106520" y="296327"/>
                  </a:cubicBezTo>
                  <a:cubicBezTo>
                    <a:pt x="2116844" y="291958"/>
                    <a:pt x="2128687" y="296883"/>
                    <a:pt x="2133005" y="307224"/>
                  </a:cubicBezTo>
                  <a:cubicBezTo>
                    <a:pt x="2137307" y="317548"/>
                    <a:pt x="2132415" y="329391"/>
                    <a:pt x="2122091" y="333693"/>
                  </a:cubicBezTo>
                  <a:lnTo>
                    <a:pt x="2085227" y="342765"/>
                  </a:lnTo>
                  <a:lnTo>
                    <a:pt x="2087845" y="343394"/>
                  </a:lnTo>
                  <a:cubicBezTo>
                    <a:pt x="2153654" y="391253"/>
                    <a:pt x="2295642" y="446044"/>
                    <a:pt x="2356744" y="423860"/>
                  </a:cubicBezTo>
                  <a:cubicBezTo>
                    <a:pt x="2367304" y="420065"/>
                    <a:pt x="2378877" y="425481"/>
                    <a:pt x="2382688" y="435973"/>
                  </a:cubicBezTo>
                  <a:cubicBezTo>
                    <a:pt x="2386517" y="446482"/>
                    <a:pt x="2381103" y="458090"/>
                    <a:pt x="2370593" y="461919"/>
                  </a:cubicBezTo>
                  <a:cubicBezTo>
                    <a:pt x="2356676" y="466963"/>
                    <a:pt x="2340381" y="469223"/>
                    <a:pt x="2322532" y="469223"/>
                  </a:cubicBezTo>
                  <a:cubicBezTo>
                    <a:pt x="2240480" y="469223"/>
                    <a:pt x="2126071" y="421246"/>
                    <a:pt x="2064043" y="376155"/>
                  </a:cubicBezTo>
                  <a:cubicBezTo>
                    <a:pt x="2059522" y="372865"/>
                    <a:pt x="2056763" y="368053"/>
                    <a:pt x="2055956" y="362933"/>
                  </a:cubicBezTo>
                  <a:lnTo>
                    <a:pt x="2059263" y="349153"/>
                  </a:lnTo>
                  <a:lnTo>
                    <a:pt x="2053849" y="350486"/>
                  </a:lnTo>
                  <a:cubicBezTo>
                    <a:pt x="2027305" y="354159"/>
                    <a:pt x="1997796" y="355942"/>
                    <a:pt x="1967819" y="355942"/>
                  </a:cubicBezTo>
                  <a:cubicBezTo>
                    <a:pt x="1887792" y="355942"/>
                    <a:pt x="1804423" y="343223"/>
                    <a:pt x="1765033" y="319590"/>
                  </a:cubicBezTo>
                  <a:cubicBezTo>
                    <a:pt x="1755451" y="313837"/>
                    <a:pt x="1752331" y="301405"/>
                    <a:pt x="1758083" y="291823"/>
                  </a:cubicBezTo>
                  <a:cubicBezTo>
                    <a:pt x="1760968" y="287024"/>
                    <a:pt x="1765523" y="283865"/>
                    <a:pt x="1770552" y="282616"/>
                  </a:cubicBezTo>
                  <a:close/>
                  <a:moveTo>
                    <a:pt x="2044912" y="675"/>
                  </a:moveTo>
                  <a:cubicBezTo>
                    <a:pt x="2190715" y="7306"/>
                    <a:pt x="2361298" y="110917"/>
                    <a:pt x="2423461" y="179997"/>
                  </a:cubicBezTo>
                  <a:cubicBezTo>
                    <a:pt x="2480733" y="243594"/>
                    <a:pt x="2555194" y="393024"/>
                    <a:pt x="2569145" y="497764"/>
                  </a:cubicBezTo>
                  <a:cubicBezTo>
                    <a:pt x="2571422" y="514820"/>
                    <a:pt x="2573901" y="531689"/>
                    <a:pt x="2576331" y="548204"/>
                  </a:cubicBezTo>
                  <a:cubicBezTo>
                    <a:pt x="2588139" y="628569"/>
                    <a:pt x="2598346" y="697970"/>
                    <a:pt x="2581071" y="749775"/>
                  </a:cubicBezTo>
                  <a:cubicBezTo>
                    <a:pt x="2570106" y="782722"/>
                    <a:pt x="2550049" y="816342"/>
                    <a:pt x="2530682" y="848866"/>
                  </a:cubicBezTo>
                  <a:cubicBezTo>
                    <a:pt x="2526719" y="855531"/>
                    <a:pt x="2522805" y="862108"/>
                    <a:pt x="2519043" y="868553"/>
                  </a:cubicBezTo>
                  <a:cubicBezTo>
                    <a:pt x="2526618" y="871151"/>
                    <a:pt x="2532370" y="878051"/>
                    <a:pt x="2532807" y="886553"/>
                  </a:cubicBezTo>
                  <a:cubicBezTo>
                    <a:pt x="2536419" y="955194"/>
                    <a:pt x="2516884" y="1071829"/>
                    <a:pt x="2505446" y="1109921"/>
                  </a:cubicBezTo>
                  <a:cubicBezTo>
                    <a:pt x="2495780" y="1142090"/>
                    <a:pt x="2477797" y="1201977"/>
                    <a:pt x="2428742" y="1211778"/>
                  </a:cubicBezTo>
                  <a:cubicBezTo>
                    <a:pt x="2427408" y="1212031"/>
                    <a:pt x="2426076" y="1212166"/>
                    <a:pt x="2424760" y="1212166"/>
                  </a:cubicBezTo>
                  <a:cubicBezTo>
                    <a:pt x="2424220" y="1212166"/>
                    <a:pt x="2423747" y="1211946"/>
                    <a:pt x="2423241" y="1211912"/>
                  </a:cubicBezTo>
                  <a:cubicBezTo>
                    <a:pt x="2422196" y="1219842"/>
                    <a:pt x="2421252" y="1228006"/>
                    <a:pt x="2420425" y="1236693"/>
                  </a:cubicBezTo>
                  <a:cubicBezTo>
                    <a:pt x="2414115" y="1304018"/>
                    <a:pt x="2380983" y="1377788"/>
                    <a:pt x="2360251" y="1410953"/>
                  </a:cubicBezTo>
                  <a:cubicBezTo>
                    <a:pt x="2344310" y="1436478"/>
                    <a:pt x="2333480" y="1471160"/>
                    <a:pt x="2330595" y="1506080"/>
                  </a:cubicBezTo>
                  <a:cubicBezTo>
                    <a:pt x="2328705" y="1528516"/>
                    <a:pt x="2328925" y="1555204"/>
                    <a:pt x="2329160" y="1583476"/>
                  </a:cubicBezTo>
                  <a:cubicBezTo>
                    <a:pt x="2329313" y="1603788"/>
                    <a:pt x="2329380" y="1624570"/>
                    <a:pt x="2328723" y="1644223"/>
                  </a:cubicBezTo>
                  <a:cubicBezTo>
                    <a:pt x="2329971" y="1643683"/>
                    <a:pt x="2331068" y="1642907"/>
                    <a:pt x="2332451" y="1642638"/>
                  </a:cubicBezTo>
                  <a:cubicBezTo>
                    <a:pt x="2343467" y="1640343"/>
                    <a:pt x="2354093" y="1647478"/>
                    <a:pt x="2356337" y="1658411"/>
                  </a:cubicBezTo>
                  <a:cubicBezTo>
                    <a:pt x="2376952" y="1759204"/>
                    <a:pt x="2376952" y="1889942"/>
                    <a:pt x="2356337" y="1991496"/>
                  </a:cubicBezTo>
                  <a:cubicBezTo>
                    <a:pt x="2321316" y="2164086"/>
                    <a:pt x="2219342" y="2719004"/>
                    <a:pt x="2200684" y="2980175"/>
                  </a:cubicBezTo>
                  <a:cubicBezTo>
                    <a:pt x="2200312" y="2985371"/>
                    <a:pt x="2197951" y="2989925"/>
                    <a:pt x="2194476" y="2993265"/>
                  </a:cubicBezTo>
                  <a:lnTo>
                    <a:pt x="3378605" y="2993265"/>
                  </a:lnTo>
                  <a:cubicBezTo>
                    <a:pt x="3434712" y="2993265"/>
                    <a:pt x="3480361" y="3038914"/>
                    <a:pt x="3480361" y="3095021"/>
                  </a:cubicBezTo>
                  <a:lnTo>
                    <a:pt x="3402069" y="4507544"/>
                  </a:lnTo>
                  <a:cubicBezTo>
                    <a:pt x="3402103" y="4562521"/>
                    <a:pt x="3358377" y="4608170"/>
                    <a:pt x="3304649" y="4608170"/>
                  </a:cubicBezTo>
                  <a:lnTo>
                    <a:pt x="635579" y="4608170"/>
                  </a:lnTo>
                  <a:cubicBezTo>
                    <a:pt x="581850" y="4608170"/>
                    <a:pt x="538141" y="4562521"/>
                    <a:pt x="538141" y="4506430"/>
                  </a:cubicBezTo>
                  <a:lnTo>
                    <a:pt x="459125" y="3096151"/>
                  </a:lnTo>
                  <a:cubicBezTo>
                    <a:pt x="459091" y="3038914"/>
                    <a:pt x="504740" y="2993265"/>
                    <a:pt x="560830" y="2993265"/>
                  </a:cubicBezTo>
                  <a:lnTo>
                    <a:pt x="1771628" y="2993265"/>
                  </a:lnTo>
                  <a:cubicBezTo>
                    <a:pt x="1765607" y="2990178"/>
                    <a:pt x="1761119" y="2984325"/>
                    <a:pt x="1760563" y="2977037"/>
                  </a:cubicBezTo>
                  <a:cubicBezTo>
                    <a:pt x="1742124" y="2740579"/>
                    <a:pt x="1632187" y="2149477"/>
                    <a:pt x="1595125" y="1961046"/>
                  </a:cubicBezTo>
                  <a:lnTo>
                    <a:pt x="1588292" y="1926785"/>
                  </a:lnTo>
                  <a:cubicBezTo>
                    <a:pt x="1573379" y="1852712"/>
                    <a:pt x="1558198" y="1776884"/>
                    <a:pt x="1558991" y="1715917"/>
                  </a:cubicBezTo>
                  <a:cubicBezTo>
                    <a:pt x="1517998" y="1764418"/>
                    <a:pt x="1474492" y="1818147"/>
                    <a:pt x="1458939" y="1852341"/>
                  </a:cubicBezTo>
                  <a:cubicBezTo>
                    <a:pt x="1455565" y="1859779"/>
                    <a:pt x="1448192" y="1864200"/>
                    <a:pt x="1440500" y="1864200"/>
                  </a:cubicBezTo>
                  <a:cubicBezTo>
                    <a:pt x="1437700" y="1864200"/>
                    <a:pt x="1434849" y="1863610"/>
                    <a:pt x="1432134" y="1862377"/>
                  </a:cubicBezTo>
                  <a:cubicBezTo>
                    <a:pt x="1421961" y="1857756"/>
                    <a:pt x="1417457" y="1845745"/>
                    <a:pt x="1422095" y="1835572"/>
                  </a:cubicBezTo>
                  <a:cubicBezTo>
                    <a:pt x="1439843" y="1796503"/>
                    <a:pt x="1484394" y="1741373"/>
                    <a:pt x="1529857" y="1687644"/>
                  </a:cubicBezTo>
                  <a:cubicBezTo>
                    <a:pt x="1537078" y="1679110"/>
                    <a:pt x="1549847" y="1678047"/>
                    <a:pt x="1558400" y="1685266"/>
                  </a:cubicBezTo>
                  <a:cubicBezTo>
                    <a:pt x="1559361" y="1686093"/>
                    <a:pt x="1559884" y="1687189"/>
                    <a:pt x="1560661" y="1688135"/>
                  </a:cubicBezTo>
                  <a:cubicBezTo>
                    <a:pt x="1562045" y="1675938"/>
                    <a:pt x="1564219" y="1664450"/>
                    <a:pt x="1567560" y="1654109"/>
                  </a:cubicBezTo>
                  <a:cubicBezTo>
                    <a:pt x="1570985" y="1643447"/>
                    <a:pt x="1582472" y="1637576"/>
                    <a:pt x="1593033" y="1641051"/>
                  </a:cubicBezTo>
                  <a:cubicBezTo>
                    <a:pt x="1593775" y="1641304"/>
                    <a:pt x="1594315" y="1641845"/>
                    <a:pt x="1595023" y="1642165"/>
                  </a:cubicBezTo>
                  <a:cubicBezTo>
                    <a:pt x="1594822" y="1641490"/>
                    <a:pt x="1594535" y="1640798"/>
                    <a:pt x="1594367" y="1640123"/>
                  </a:cubicBezTo>
                  <a:lnTo>
                    <a:pt x="1594736" y="1637550"/>
                  </a:lnTo>
                  <a:lnTo>
                    <a:pt x="1593725" y="1635113"/>
                  </a:lnTo>
                  <a:cubicBezTo>
                    <a:pt x="1593725" y="1570740"/>
                    <a:pt x="1591396" y="1505000"/>
                    <a:pt x="1563461" y="1470064"/>
                  </a:cubicBezTo>
                  <a:cubicBezTo>
                    <a:pt x="1540214" y="1441015"/>
                    <a:pt x="1483955" y="1366048"/>
                    <a:pt x="1463848" y="1297726"/>
                  </a:cubicBezTo>
                  <a:cubicBezTo>
                    <a:pt x="1459158" y="1281769"/>
                    <a:pt x="1454013" y="1265202"/>
                    <a:pt x="1448866" y="1248586"/>
                  </a:cubicBezTo>
                  <a:cubicBezTo>
                    <a:pt x="1445847" y="1238886"/>
                    <a:pt x="1442829" y="1229119"/>
                    <a:pt x="1439859" y="1219403"/>
                  </a:cubicBezTo>
                  <a:cubicBezTo>
                    <a:pt x="1439404" y="1219418"/>
                    <a:pt x="1439016" y="1219638"/>
                    <a:pt x="1438559" y="1219638"/>
                  </a:cubicBezTo>
                  <a:cubicBezTo>
                    <a:pt x="1437716" y="1219638"/>
                    <a:pt x="1436873" y="1219588"/>
                    <a:pt x="1436014" y="1219470"/>
                  </a:cubicBezTo>
                  <a:cubicBezTo>
                    <a:pt x="1397938" y="1214713"/>
                    <a:pt x="1364638" y="1175542"/>
                    <a:pt x="1349103" y="1117274"/>
                  </a:cubicBezTo>
                  <a:cubicBezTo>
                    <a:pt x="1336011" y="1068134"/>
                    <a:pt x="1315245" y="935643"/>
                    <a:pt x="1322363" y="890584"/>
                  </a:cubicBezTo>
                  <a:cubicBezTo>
                    <a:pt x="1323916" y="880666"/>
                    <a:pt x="1332485" y="874019"/>
                    <a:pt x="1342252" y="873900"/>
                  </a:cubicBezTo>
                  <a:cubicBezTo>
                    <a:pt x="1340161" y="869717"/>
                    <a:pt x="1338120" y="865821"/>
                    <a:pt x="1336112" y="862497"/>
                  </a:cubicBezTo>
                  <a:cubicBezTo>
                    <a:pt x="1311854" y="822046"/>
                    <a:pt x="1275754" y="722347"/>
                    <a:pt x="1282130" y="626951"/>
                  </a:cubicBezTo>
                  <a:cubicBezTo>
                    <a:pt x="1288153" y="536464"/>
                    <a:pt x="1338845" y="320198"/>
                    <a:pt x="1428659" y="230370"/>
                  </a:cubicBezTo>
                  <a:cubicBezTo>
                    <a:pt x="1506151" y="152863"/>
                    <a:pt x="1572684" y="113037"/>
                    <a:pt x="1624423" y="112544"/>
                  </a:cubicBezTo>
                  <a:cubicBezTo>
                    <a:pt x="1641669" y="112380"/>
                    <a:pt x="1657271" y="116585"/>
                    <a:pt x="1671087" y="125222"/>
                  </a:cubicBezTo>
                  <a:cubicBezTo>
                    <a:pt x="1680567" y="131145"/>
                    <a:pt x="1683452" y="143645"/>
                    <a:pt x="1677531" y="153107"/>
                  </a:cubicBezTo>
                  <a:cubicBezTo>
                    <a:pt x="1671593" y="162606"/>
                    <a:pt x="1659109" y="165473"/>
                    <a:pt x="1649630" y="159552"/>
                  </a:cubicBezTo>
                  <a:cubicBezTo>
                    <a:pt x="1613816" y="137182"/>
                    <a:pt x="1541918" y="174364"/>
                    <a:pt x="1457302" y="258997"/>
                  </a:cubicBezTo>
                  <a:cubicBezTo>
                    <a:pt x="1378775" y="337523"/>
                    <a:pt x="1328573" y="538944"/>
                    <a:pt x="1322516" y="629651"/>
                  </a:cubicBezTo>
                  <a:cubicBezTo>
                    <a:pt x="1316561" y="719041"/>
                    <a:pt x="1352492" y="811097"/>
                    <a:pt x="1370830" y="841664"/>
                  </a:cubicBezTo>
                  <a:cubicBezTo>
                    <a:pt x="1390515" y="874458"/>
                    <a:pt x="1418468" y="954806"/>
                    <a:pt x="1418468" y="986352"/>
                  </a:cubicBezTo>
                  <a:cubicBezTo>
                    <a:pt x="1418468" y="997536"/>
                    <a:pt x="1409409" y="1006595"/>
                    <a:pt x="1398225" y="1006595"/>
                  </a:cubicBezTo>
                  <a:cubicBezTo>
                    <a:pt x="1387041" y="1006595"/>
                    <a:pt x="1377982" y="997536"/>
                    <a:pt x="1377982" y="986352"/>
                  </a:cubicBezTo>
                  <a:cubicBezTo>
                    <a:pt x="1377982" y="975067"/>
                    <a:pt x="1370913" y="948143"/>
                    <a:pt x="1361518" y="921051"/>
                  </a:cubicBezTo>
                  <a:cubicBezTo>
                    <a:pt x="1362782" y="969855"/>
                    <a:pt x="1376110" y="1061353"/>
                    <a:pt x="1388222" y="1106832"/>
                  </a:cubicBezTo>
                  <a:cubicBezTo>
                    <a:pt x="1397449" y="1141432"/>
                    <a:pt x="1412328" y="1163042"/>
                    <a:pt x="1426415" y="1172995"/>
                  </a:cubicBezTo>
                  <a:cubicBezTo>
                    <a:pt x="1421438" y="1154523"/>
                    <a:pt x="1417338" y="1137163"/>
                    <a:pt x="1415027" y="1122116"/>
                  </a:cubicBezTo>
                  <a:cubicBezTo>
                    <a:pt x="1413341" y="1111067"/>
                    <a:pt x="1420914" y="1100743"/>
                    <a:pt x="1431963" y="1099022"/>
                  </a:cubicBezTo>
                  <a:cubicBezTo>
                    <a:pt x="1443080" y="1097454"/>
                    <a:pt x="1453354" y="1104926"/>
                    <a:pt x="1455042" y="1115960"/>
                  </a:cubicBezTo>
                  <a:cubicBezTo>
                    <a:pt x="1459916" y="1147623"/>
                    <a:pt x="1473952" y="1192867"/>
                    <a:pt x="1487532" y="1236608"/>
                  </a:cubicBezTo>
                  <a:cubicBezTo>
                    <a:pt x="1492744" y="1253394"/>
                    <a:pt x="1497957" y="1270163"/>
                    <a:pt x="1502698" y="1286288"/>
                  </a:cubicBezTo>
                  <a:cubicBezTo>
                    <a:pt x="1520764" y="1347711"/>
                    <a:pt x="1573312" y="1417584"/>
                    <a:pt x="1595074" y="1444759"/>
                  </a:cubicBezTo>
                  <a:cubicBezTo>
                    <a:pt x="1613150" y="1467364"/>
                    <a:pt x="1622938" y="1496325"/>
                    <a:pt x="1628207" y="1528948"/>
                  </a:cubicBezTo>
                  <a:lnTo>
                    <a:pt x="1633986" y="1630869"/>
                  </a:lnTo>
                  <a:lnTo>
                    <a:pt x="1649136" y="1660563"/>
                  </a:lnTo>
                  <a:cubicBezTo>
                    <a:pt x="1703659" y="1736749"/>
                    <a:pt x="1876752" y="1844138"/>
                    <a:pt x="1976963" y="1892051"/>
                  </a:cubicBezTo>
                  <a:cubicBezTo>
                    <a:pt x="2099957" y="1834442"/>
                    <a:pt x="2222411" y="1713151"/>
                    <a:pt x="2288286" y="1641338"/>
                  </a:cubicBezTo>
                  <a:cubicBezTo>
                    <a:pt x="2288877" y="1622900"/>
                    <a:pt x="2288826" y="1603181"/>
                    <a:pt x="2288658" y="1583814"/>
                  </a:cubicBezTo>
                  <a:cubicBezTo>
                    <a:pt x="2288456" y="1555861"/>
                    <a:pt x="2288219" y="1526981"/>
                    <a:pt x="2290227" y="1502722"/>
                  </a:cubicBezTo>
                  <a:cubicBezTo>
                    <a:pt x="2293720" y="1460971"/>
                    <a:pt x="2306388" y="1420772"/>
                    <a:pt x="2325923" y="1389513"/>
                  </a:cubicBezTo>
                  <a:cubicBezTo>
                    <a:pt x="2343904" y="1360751"/>
                    <a:pt x="2374507" y="1292800"/>
                    <a:pt x="2380123" y="1232914"/>
                  </a:cubicBezTo>
                  <a:cubicBezTo>
                    <a:pt x="2383008" y="1202044"/>
                    <a:pt x="2387343" y="1176824"/>
                    <a:pt x="2391528" y="1152414"/>
                  </a:cubicBezTo>
                  <a:cubicBezTo>
                    <a:pt x="2396436" y="1123871"/>
                    <a:pt x="2401058" y="1096896"/>
                    <a:pt x="2403437" y="1061774"/>
                  </a:cubicBezTo>
                  <a:cubicBezTo>
                    <a:pt x="2404179" y="1050608"/>
                    <a:pt x="2413964" y="1042206"/>
                    <a:pt x="2424996" y="1042948"/>
                  </a:cubicBezTo>
                  <a:cubicBezTo>
                    <a:pt x="2436147" y="1043708"/>
                    <a:pt x="2444582" y="1053356"/>
                    <a:pt x="2443838" y="1064507"/>
                  </a:cubicBezTo>
                  <a:cubicBezTo>
                    <a:pt x="2441309" y="1101705"/>
                    <a:pt x="2436299" y="1130973"/>
                    <a:pt x="2431441" y="1159280"/>
                  </a:cubicBezTo>
                  <a:cubicBezTo>
                    <a:pt x="2430934" y="1162215"/>
                    <a:pt x="2430428" y="1165252"/>
                    <a:pt x="2429905" y="1168238"/>
                  </a:cubicBezTo>
                  <a:cubicBezTo>
                    <a:pt x="2449456" y="1155534"/>
                    <a:pt x="2460810" y="1117747"/>
                    <a:pt x="2466664" y="1098279"/>
                  </a:cubicBezTo>
                  <a:cubicBezTo>
                    <a:pt x="2474559" y="1071981"/>
                    <a:pt x="2490028" y="985576"/>
                    <a:pt x="2492406" y="920612"/>
                  </a:cubicBezTo>
                  <a:cubicBezTo>
                    <a:pt x="2492085" y="921421"/>
                    <a:pt x="2491630" y="922316"/>
                    <a:pt x="2491326" y="923125"/>
                  </a:cubicBezTo>
                  <a:cubicBezTo>
                    <a:pt x="2488273" y="931256"/>
                    <a:pt x="2480547" y="936266"/>
                    <a:pt x="2472365" y="936266"/>
                  </a:cubicBezTo>
                  <a:cubicBezTo>
                    <a:pt x="2470004" y="936266"/>
                    <a:pt x="2467608" y="935845"/>
                    <a:pt x="2465263" y="934984"/>
                  </a:cubicBezTo>
                  <a:cubicBezTo>
                    <a:pt x="2454787" y="931038"/>
                    <a:pt x="2449474" y="919381"/>
                    <a:pt x="2453404" y="908921"/>
                  </a:cubicBezTo>
                  <a:cubicBezTo>
                    <a:pt x="2462936" y="883499"/>
                    <a:pt x="2478962" y="856609"/>
                    <a:pt x="2495899" y="828168"/>
                  </a:cubicBezTo>
                  <a:cubicBezTo>
                    <a:pt x="2514167" y="797482"/>
                    <a:pt x="2533079" y="765752"/>
                    <a:pt x="2542660" y="736988"/>
                  </a:cubicBezTo>
                  <a:cubicBezTo>
                    <a:pt x="2556880" y="694309"/>
                    <a:pt x="2546877" y="626209"/>
                    <a:pt x="2536284" y="554109"/>
                  </a:cubicBezTo>
                  <a:cubicBezTo>
                    <a:pt x="2533821" y="537392"/>
                    <a:pt x="2531323" y="520370"/>
                    <a:pt x="2529012" y="503095"/>
                  </a:cubicBezTo>
                  <a:cubicBezTo>
                    <a:pt x="2516225" y="407042"/>
                    <a:pt x="2445593" y="265086"/>
                    <a:pt x="2393383" y="207073"/>
                  </a:cubicBezTo>
                  <a:cubicBezTo>
                    <a:pt x="2342842" y="150930"/>
                    <a:pt x="2182566" y="47454"/>
                    <a:pt x="2043058" y="41128"/>
                  </a:cubicBezTo>
                  <a:cubicBezTo>
                    <a:pt x="1914479" y="35122"/>
                    <a:pt x="1808421" y="67798"/>
                    <a:pt x="1752145" y="130351"/>
                  </a:cubicBezTo>
                  <a:cubicBezTo>
                    <a:pt x="1744637" y="138667"/>
                    <a:pt x="1731850" y="139358"/>
                    <a:pt x="1723551" y="131852"/>
                  </a:cubicBezTo>
                  <a:cubicBezTo>
                    <a:pt x="1715234" y="124379"/>
                    <a:pt x="1714559" y="111575"/>
                    <a:pt x="1722033" y="103275"/>
                  </a:cubicBezTo>
                  <a:cubicBezTo>
                    <a:pt x="1786473" y="31681"/>
                    <a:pt x="1904205" y="-5566"/>
                    <a:pt x="2044912" y="6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D2DD8DFA-E15F-B58F-6F23-E8B9904EC629}"/>
                </a:ext>
              </a:extLst>
            </p:cNvPr>
            <p:cNvSpPr/>
            <p:nvPr userDrawn="1"/>
          </p:nvSpPr>
          <p:spPr>
            <a:xfrm>
              <a:off x="7990138" y="1028700"/>
              <a:ext cx="444979" cy="439514"/>
            </a:xfrm>
            <a:custGeom>
              <a:avLst/>
              <a:gdLst>
                <a:gd name="connsiteX0" fmla="*/ 0 w 251250"/>
                <a:gd name="connsiteY0" fmla="*/ 6363 h 248164"/>
                <a:gd name="connsiteX1" fmla="*/ 64494 w 251250"/>
                <a:gd name="connsiteY1" fmla="*/ 98098 h 248164"/>
                <a:gd name="connsiteX2" fmla="*/ 65218 w 251250"/>
                <a:gd name="connsiteY2" fmla="*/ 162049 h 248164"/>
                <a:gd name="connsiteX3" fmla="*/ 2362 w 251250"/>
                <a:gd name="connsiteY3" fmla="*/ 248164 h 248164"/>
                <a:gd name="connsiteX4" fmla="*/ 91383 w 251250"/>
                <a:gd name="connsiteY4" fmla="*/ 183128 h 248164"/>
                <a:gd name="connsiteX5" fmla="*/ 144428 w 251250"/>
                <a:gd name="connsiteY5" fmla="*/ 178765 h 248164"/>
                <a:gd name="connsiteX6" fmla="*/ 247250 w 251250"/>
                <a:gd name="connsiteY6" fmla="*/ 246707 h 248164"/>
                <a:gd name="connsiteX7" fmla="*/ 177489 w 251250"/>
                <a:gd name="connsiteY7" fmla="*/ 147152 h 248164"/>
                <a:gd name="connsiteX8" fmla="*/ 173860 w 251250"/>
                <a:gd name="connsiteY8" fmla="*/ 101375 h 248164"/>
                <a:gd name="connsiteX9" fmla="*/ 251251 w 251250"/>
                <a:gd name="connsiteY9" fmla="*/ 0 h 248164"/>
                <a:gd name="connsiteX10" fmla="*/ 142970 w 251250"/>
                <a:gd name="connsiteY10" fmla="*/ 74847 h 248164"/>
                <a:gd name="connsiteX11" fmla="*/ 97193 w 251250"/>
                <a:gd name="connsiteY11" fmla="*/ 69037 h 248164"/>
                <a:gd name="connsiteX12" fmla="*/ 0 w 251250"/>
                <a:gd name="connsiteY12" fmla="*/ 6363 h 24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1250" h="248164">
                  <a:moveTo>
                    <a:pt x="0" y="6363"/>
                  </a:moveTo>
                  <a:cubicBezTo>
                    <a:pt x="33966" y="53778"/>
                    <a:pt x="53588" y="80658"/>
                    <a:pt x="64494" y="98098"/>
                  </a:cubicBezTo>
                  <a:cubicBezTo>
                    <a:pt x="75390" y="115538"/>
                    <a:pt x="79391" y="141341"/>
                    <a:pt x="65218" y="162049"/>
                  </a:cubicBezTo>
                  <a:cubicBezTo>
                    <a:pt x="51045" y="182766"/>
                    <a:pt x="19803" y="226362"/>
                    <a:pt x="2362" y="248164"/>
                  </a:cubicBezTo>
                  <a:cubicBezTo>
                    <a:pt x="40510" y="216551"/>
                    <a:pt x="75029" y="195110"/>
                    <a:pt x="91383" y="183128"/>
                  </a:cubicBezTo>
                  <a:cubicBezTo>
                    <a:pt x="107728" y="171136"/>
                    <a:pt x="128826" y="168364"/>
                    <a:pt x="144428" y="178765"/>
                  </a:cubicBezTo>
                  <a:cubicBezTo>
                    <a:pt x="170583" y="196206"/>
                    <a:pt x="198568" y="213284"/>
                    <a:pt x="247250" y="246707"/>
                  </a:cubicBezTo>
                  <a:cubicBezTo>
                    <a:pt x="212007" y="201292"/>
                    <a:pt x="194567" y="168593"/>
                    <a:pt x="177489" y="147152"/>
                  </a:cubicBezTo>
                  <a:cubicBezTo>
                    <a:pt x="169278" y="136855"/>
                    <a:pt x="164306" y="115386"/>
                    <a:pt x="173860" y="101375"/>
                  </a:cubicBezTo>
                  <a:cubicBezTo>
                    <a:pt x="184756" y="85382"/>
                    <a:pt x="223266" y="34519"/>
                    <a:pt x="251251" y="0"/>
                  </a:cubicBezTo>
                  <a:cubicBezTo>
                    <a:pt x="212370" y="28708"/>
                    <a:pt x="157144" y="69399"/>
                    <a:pt x="142970" y="74847"/>
                  </a:cubicBezTo>
                  <a:cubicBezTo>
                    <a:pt x="128797" y="80296"/>
                    <a:pt x="116815" y="80658"/>
                    <a:pt x="97193" y="69037"/>
                  </a:cubicBezTo>
                  <a:cubicBezTo>
                    <a:pt x="71561" y="53845"/>
                    <a:pt x="45958" y="38881"/>
                    <a:pt x="0" y="6363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0" name="任意多边形: 形状 19">
              <a:extLst>
                <a:ext uri="{FF2B5EF4-FFF2-40B4-BE49-F238E27FC236}">
                  <a16:creationId xmlns:a16="http://schemas.microsoft.com/office/drawing/2014/main" id="{9DEE415E-2E96-A63E-2FEC-D4374FD0AA74}"/>
                </a:ext>
              </a:extLst>
            </p:cNvPr>
            <p:cNvSpPr/>
            <p:nvPr userDrawn="1"/>
          </p:nvSpPr>
          <p:spPr>
            <a:xfrm>
              <a:off x="7532018" y="1538289"/>
              <a:ext cx="229271" cy="226437"/>
            </a:xfrm>
            <a:custGeom>
              <a:avLst/>
              <a:gdLst>
                <a:gd name="connsiteX0" fmla="*/ 0 w 129454"/>
                <a:gd name="connsiteY0" fmla="*/ 3267 h 127854"/>
                <a:gd name="connsiteX1" fmla="*/ 33233 w 129454"/>
                <a:gd name="connsiteY1" fmla="*/ 50540 h 127854"/>
                <a:gd name="connsiteX2" fmla="*/ 33604 w 129454"/>
                <a:gd name="connsiteY2" fmla="*/ 83487 h 127854"/>
                <a:gd name="connsiteX3" fmla="*/ 1219 w 129454"/>
                <a:gd name="connsiteY3" fmla="*/ 127854 h 127854"/>
                <a:gd name="connsiteX4" fmla="*/ 47092 w 129454"/>
                <a:gd name="connsiteY4" fmla="*/ 94345 h 127854"/>
                <a:gd name="connsiteX5" fmla="*/ 74419 w 129454"/>
                <a:gd name="connsiteY5" fmla="*/ 92097 h 127854"/>
                <a:gd name="connsiteX6" fmla="*/ 127397 w 129454"/>
                <a:gd name="connsiteY6" fmla="*/ 127111 h 127854"/>
                <a:gd name="connsiteX7" fmla="*/ 91459 w 129454"/>
                <a:gd name="connsiteY7" fmla="*/ 75819 h 127854"/>
                <a:gd name="connsiteX8" fmla="*/ 89583 w 129454"/>
                <a:gd name="connsiteY8" fmla="*/ 52226 h 127854"/>
                <a:gd name="connsiteX9" fmla="*/ 129454 w 129454"/>
                <a:gd name="connsiteY9" fmla="*/ 0 h 127854"/>
                <a:gd name="connsiteX10" fmla="*/ 73676 w 129454"/>
                <a:gd name="connsiteY10" fmla="*/ 38557 h 127854"/>
                <a:gd name="connsiteX11" fmla="*/ 50082 w 129454"/>
                <a:gd name="connsiteY11" fmla="*/ 35566 h 127854"/>
                <a:gd name="connsiteX12" fmla="*/ 0 w 129454"/>
                <a:gd name="connsiteY12" fmla="*/ 3267 h 1278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454" h="127854">
                  <a:moveTo>
                    <a:pt x="0" y="3267"/>
                  </a:moveTo>
                  <a:cubicBezTo>
                    <a:pt x="17507" y="27699"/>
                    <a:pt x="27622" y="41558"/>
                    <a:pt x="33233" y="50540"/>
                  </a:cubicBezTo>
                  <a:cubicBezTo>
                    <a:pt x="38852" y="59531"/>
                    <a:pt x="40910" y="72819"/>
                    <a:pt x="33604" y="83487"/>
                  </a:cubicBezTo>
                  <a:cubicBezTo>
                    <a:pt x="26308" y="94164"/>
                    <a:pt x="10201" y="116624"/>
                    <a:pt x="1219" y="127854"/>
                  </a:cubicBezTo>
                  <a:cubicBezTo>
                    <a:pt x="20879" y="111566"/>
                    <a:pt x="38662" y="100527"/>
                    <a:pt x="47092" y="94345"/>
                  </a:cubicBezTo>
                  <a:cubicBezTo>
                    <a:pt x="55512" y="88173"/>
                    <a:pt x="66380" y="86735"/>
                    <a:pt x="74419" y="92097"/>
                  </a:cubicBezTo>
                  <a:cubicBezTo>
                    <a:pt x="87897" y="101089"/>
                    <a:pt x="102308" y="109890"/>
                    <a:pt x="127397" y="127111"/>
                  </a:cubicBezTo>
                  <a:cubicBezTo>
                    <a:pt x="109242" y="103708"/>
                    <a:pt x="100251" y="86859"/>
                    <a:pt x="91459" y="75819"/>
                  </a:cubicBezTo>
                  <a:cubicBezTo>
                    <a:pt x="87230" y="70504"/>
                    <a:pt x="84658" y="59446"/>
                    <a:pt x="89583" y="52226"/>
                  </a:cubicBezTo>
                  <a:cubicBezTo>
                    <a:pt x="95202" y="43986"/>
                    <a:pt x="115043" y="17783"/>
                    <a:pt x="129454" y="0"/>
                  </a:cubicBezTo>
                  <a:cubicBezTo>
                    <a:pt x="109423" y="14783"/>
                    <a:pt x="80972" y="35747"/>
                    <a:pt x="73676" y="38557"/>
                  </a:cubicBezTo>
                  <a:cubicBezTo>
                    <a:pt x="66370" y="41367"/>
                    <a:pt x="60188" y="41558"/>
                    <a:pt x="50082" y="35566"/>
                  </a:cubicBezTo>
                  <a:cubicBezTo>
                    <a:pt x="36881" y="27737"/>
                    <a:pt x="23679" y="20031"/>
                    <a:pt x="0" y="326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1" name="任意多边形: 形状 20">
              <a:extLst>
                <a:ext uri="{FF2B5EF4-FFF2-40B4-BE49-F238E27FC236}">
                  <a16:creationId xmlns:a16="http://schemas.microsoft.com/office/drawing/2014/main" id="{F74E5492-960F-AA1B-DC2B-7F1604233018}"/>
                </a:ext>
              </a:extLst>
            </p:cNvPr>
            <p:cNvSpPr/>
            <p:nvPr userDrawn="1"/>
          </p:nvSpPr>
          <p:spPr>
            <a:xfrm>
              <a:off x="10173894" y="1661419"/>
              <a:ext cx="229287" cy="226453"/>
            </a:xfrm>
            <a:custGeom>
              <a:avLst/>
              <a:gdLst>
                <a:gd name="connsiteX0" fmla="*/ 0 w 129463"/>
                <a:gd name="connsiteY0" fmla="*/ 3277 h 127863"/>
                <a:gd name="connsiteX1" fmla="*/ 33233 w 129463"/>
                <a:gd name="connsiteY1" fmla="*/ 50549 h 127863"/>
                <a:gd name="connsiteX2" fmla="*/ 33604 w 129463"/>
                <a:gd name="connsiteY2" fmla="*/ 83496 h 127863"/>
                <a:gd name="connsiteX3" fmla="*/ 1219 w 129463"/>
                <a:gd name="connsiteY3" fmla="*/ 127864 h 127863"/>
                <a:gd name="connsiteX4" fmla="*/ 47082 w 129463"/>
                <a:gd name="connsiteY4" fmla="*/ 94355 h 127863"/>
                <a:gd name="connsiteX5" fmla="*/ 74419 w 129463"/>
                <a:gd name="connsiteY5" fmla="*/ 92107 h 127863"/>
                <a:gd name="connsiteX6" fmla="*/ 127397 w 129463"/>
                <a:gd name="connsiteY6" fmla="*/ 127121 h 127863"/>
                <a:gd name="connsiteX7" fmla="*/ 91459 w 129463"/>
                <a:gd name="connsiteY7" fmla="*/ 75819 h 127863"/>
                <a:gd name="connsiteX8" fmla="*/ 89583 w 129463"/>
                <a:gd name="connsiteY8" fmla="*/ 52235 h 127863"/>
                <a:gd name="connsiteX9" fmla="*/ 129464 w 129463"/>
                <a:gd name="connsiteY9" fmla="*/ 0 h 127863"/>
                <a:gd name="connsiteX10" fmla="*/ 73666 w 129463"/>
                <a:gd name="connsiteY10" fmla="*/ 38567 h 127863"/>
                <a:gd name="connsiteX11" fmla="*/ 50082 w 129463"/>
                <a:gd name="connsiteY11" fmla="*/ 35566 h 127863"/>
                <a:gd name="connsiteX12" fmla="*/ 0 w 129463"/>
                <a:gd name="connsiteY12" fmla="*/ 3277 h 1278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9463" h="127863">
                  <a:moveTo>
                    <a:pt x="0" y="3277"/>
                  </a:moveTo>
                  <a:cubicBezTo>
                    <a:pt x="17507" y="27708"/>
                    <a:pt x="27613" y="41558"/>
                    <a:pt x="33233" y="50549"/>
                  </a:cubicBezTo>
                  <a:cubicBezTo>
                    <a:pt x="38843" y="59531"/>
                    <a:pt x="40910" y="72819"/>
                    <a:pt x="33604" y="83496"/>
                  </a:cubicBezTo>
                  <a:cubicBezTo>
                    <a:pt x="26308" y="94164"/>
                    <a:pt x="10201" y="116634"/>
                    <a:pt x="1219" y="127864"/>
                  </a:cubicBezTo>
                  <a:cubicBezTo>
                    <a:pt x="20869" y="111576"/>
                    <a:pt x="38662" y="100536"/>
                    <a:pt x="47082" y="94355"/>
                  </a:cubicBezTo>
                  <a:cubicBezTo>
                    <a:pt x="55512" y="88173"/>
                    <a:pt x="66380" y="86744"/>
                    <a:pt x="74419" y="92107"/>
                  </a:cubicBezTo>
                  <a:cubicBezTo>
                    <a:pt x="87897" y="101089"/>
                    <a:pt x="102308" y="109890"/>
                    <a:pt x="127397" y="127121"/>
                  </a:cubicBezTo>
                  <a:cubicBezTo>
                    <a:pt x="109242" y="103718"/>
                    <a:pt x="100251" y="86859"/>
                    <a:pt x="91459" y="75819"/>
                  </a:cubicBezTo>
                  <a:cubicBezTo>
                    <a:pt x="87220" y="70514"/>
                    <a:pt x="84658" y="59455"/>
                    <a:pt x="89583" y="52235"/>
                  </a:cubicBezTo>
                  <a:cubicBezTo>
                    <a:pt x="95193" y="43996"/>
                    <a:pt x="115043" y="17783"/>
                    <a:pt x="129464" y="0"/>
                  </a:cubicBezTo>
                  <a:cubicBezTo>
                    <a:pt x="109423" y="14792"/>
                    <a:pt x="80972" y="35757"/>
                    <a:pt x="73666" y="38567"/>
                  </a:cubicBezTo>
                  <a:cubicBezTo>
                    <a:pt x="66370" y="41377"/>
                    <a:pt x="60188" y="41558"/>
                    <a:pt x="50082" y="35566"/>
                  </a:cubicBezTo>
                  <a:cubicBezTo>
                    <a:pt x="36871" y="27746"/>
                    <a:pt x="23679" y="20031"/>
                    <a:pt x="0" y="3277"/>
                  </a:cubicBezTo>
                  <a:close/>
                </a:path>
              </a:pathLst>
            </a:custGeom>
            <a:solidFill>
              <a:schemeClr val="accent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2" name="矩形: 圆角 21">
              <a:extLst>
                <a:ext uri="{FF2B5EF4-FFF2-40B4-BE49-F238E27FC236}">
                  <a16:creationId xmlns:a16="http://schemas.microsoft.com/office/drawing/2014/main" id="{358ED17E-001D-E4CB-4A11-6DBCF641D4A1}"/>
                </a:ext>
              </a:extLst>
            </p:cNvPr>
            <p:cNvSpPr/>
            <p:nvPr userDrawn="1"/>
          </p:nvSpPr>
          <p:spPr>
            <a:xfrm>
              <a:off x="6587451" y="5405058"/>
              <a:ext cx="432000" cy="7200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  <p:sp>
          <p:nvSpPr>
            <p:cNvPr id="23" name="矩形: 圆角 22">
              <a:extLst>
                <a:ext uri="{FF2B5EF4-FFF2-40B4-BE49-F238E27FC236}">
                  <a16:creationId xmlns:a16="http://schemas.microsoft.com/office/drawing/2014/main" id="{E756E8D0-A09D-C8D8-0955-32ACD9B85D35}"/>
                </a:ext>
              </a:extLst>
            </p:cNvPr>
            <p:cNvSpPr/>
            <p:nvPr userDrawn="1"/>
          </p:nvSpPr>
          <p:spPr>
            <a:xfrm>
              <a:off x="11086898" y="5405058"/>
              <a:ext cx="6372000" cy="72001"/>
            </a:xfrm>
            <a:prstGeom prst="roundRect">
              <a:avLst>
                <a:gd name="adj" fmla="val 50000"/>
              </a:avLst>
            </a:prstGeom>
            <a:solidFill>
              <a:schemeClr val="tx1"/>
            </a:solidFill>
            <a:ln w="9525" cap="flat">
              <a:noFill/>
              <a:prstDash val="solid"/>
              <a:round/>
            </a:ln>
          </p:spPr>
          <p:txBody>
            <a:bodyPr rtlCol="0" anchor="ctr"/>
            <a:lstStyle/>
            <a:p>
              <a:endParaRPr lang="zh-CN" altLang="en-US"/>
            </a:p>
          </p:txBody>
        </p:sp>
      </p:grpSp>
      <p:sp>
        <p:nvSpPr>
          <p:cNvPr id="5" name="1e05a8df-6e30-4b1c-873c-ce064dece338"/>
          <p:cNvSpPr>
            <a:spLocks noGrp="1"/>
          </p:cNvSpPr>
          <p:nvPr userDrawn="1">
            <p:ph type="title" hasCustomPrompt="1"/>
          </p:nvPr>
        </p:nvSpPr>
        <p:spPr>
          <a:xfrm>
            <a:off x="5393996" y="1130301"/>
            <a:ext cx="5760000" cy="2232000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Click to add title</a:t>
            </a:r>
            <a:endParaRPr lang="en-US" dirty="0"/>
          </a:p>
        </p:txBody>
      </p:sp>
      <p:sp>
        <p:nvSpPr>
          <p:cNvPr id="25" name="文本占位符 24"/>
          <p:cNvSpPr>
            <a:spLocks noGrp="1"/>
          </p:cNvSpPr>
          <p:nvPr userDrawn="1">
            <p:ph type="body" sz="quarter" idx="1" hasCustomPrompt="1"/>
          </p:nvPr>
        </p:nvSpPr>
        <p:spPr>
          <a:xfrm>
            <a:off x="5393996" y="3428771"/>
            <a:ext cx="5760000" cy="1440000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zh-CN" altLang="en-US" dirty="0"/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2025/9/4</a:t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r>
              <a:rPr lang="af-ZA" altLang="zh-CN" dirty="0"/>
              <a:t>iSlide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>
            <a:extLst>
              <a:ext uri="{FF2B5EF4-FFF2-40B4-BE49-F238E27FC236}">
                <a16:creationId xmlns:a16="http://schemas.microsoft.com/office/drawing/2014/main" id="{EC7DE333-D324-84FD-FC5A-BB7383D057EF}"/>
              </a:ext>
            </a:extLst>
          </p:cNvPr>
          <p:cNvGrpSpPr/>
          <p:nvPr userDrawn="1"/>
        </p:nvGrpSpPr>
        <p:grpSpPr>
          <a:xfrm>
            <a:off x="-2" y="-2"/>
            <a:ext cx="12192002" cy="6858002"/>
            <a:chOff x="-2" y="-2"/>
            <a:chExt cx="12192002" cy="6858002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FBC31710-CE05-F16B-4C56-E09480BA9721}"/>
                </a:ext>
              </a:extLst>
            </p:cNvPr>
            <p:cNvGrpSpPr/>
            <p:nvPr userDrawn="1"/>
          </p:nvGrpSpPr>
          <p:grpSpPr>
            <a:xfrm>
              <a:off x="-2" y="-2"/>
              <a:ext cx="12192002" cy="6858002"/>
              <a:chOff x="-2" y="-2"/>
              <a:chExt cx="12192002" cy="6858002"/>
            </a:xfrm>
          </p:grpSpPr>
          <p:sp>
            <p:nvSpPr>
              <p:cNvPr id="21" name="任意多边形: 形状 20">
                <a:extLst>
                  <a:ext uri="{FF2B5EF4-FFF2-40B4-BE49-F238E27FC236}">
                    <a16:creationId xmlns:a16="http://schemas.microsoft.com/office/drawing/2014/main" id="{AC0671A9-881E-3E65-02CF-3171C2D08C5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-2" y="5225058"/>
                <a:ext cx="4790853" cy="1632942"/>
              </a:xfrm>
              <a:custGeom>
                <a:avLst/>
                <a:gdLst>
                  <a:gd name="connsiteX0" fmla="*/ 3683632 w 3913623"/>
                  <a:gd name="connsiteY0" fmla="*/ 1816 h 1333942"/>
                  <a:gd name="connsiteX1" fmla="*/ 2314276 w 3913623"/>
                  <a:gd name="connsiteY1" fmla="*/ 793398 h 1333942"/>
                  <a:gd name="connsiteX2" fmla="*/ 1058588 w 3913623"/>
                  <a:gd name="connsiteY2" fmla="*/ 628884 h 1333942"/>
                  <a:gd name="connsiteX3" fmla="*/ 0 w 3913623"/>
                  <a:gd name="connsiteY3" fmla="*/ 1333942 h 1333942"/>
                  <a:gd name="connsiteX4" fmla="*/ 3913623 w 3913623"/>
                  <a:gd name="connsiteY4" fmla="*/ 1333942 h 1333942"/>
                  <a:gd name="connsiteX5" fmla="*/ 3913623 w 3913623"/>
                  <a:gd name="connsiteY5" fmla="*/ 32602 h 1333942"/>
                  <a:gd name="connsiteX6" fmla="*/ 3909981 w 3913623"/>
                  <a:gd name="connsiteY6" fmla="*/ 31091 h 1333942"/>
                  <a:gd name="connsiteX7" fmla="*/ 3683632 w 3913623"/>
                  <a:gd name="connsiteY7" fmla="*/ 1816 h 1333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913623" h="1333942">
                    <a:moveTo>
                      <a:pt x="3683632" y="1816"/>
                    </a:moveTo>
                    <a:cubicBezTo>
                      <a:pt x="3196518" y="40459"/>
                      <a:pt x="2732131" y="684130"/>
                      <a:pt x="2314276" y="793398"/>
                    </a:cubicBezTo>
                    <a:cubicBezTo>
                      <a:pt x="1685127" y="957911"/>
                      <a:pt x="1563735" y="682416"/>
                      <a:pt x="1058588" y="628884"/>
                    </a:cubicBezTo>
                    <a:cubicBezTo>
                      <a:pt x="468599" y="566212"/>
                      <a:pt x="0" y="1333942"/>
                      <a:pt x="0" y="1333942"/>
                    </a:cubicBezTo>
                    <a:lnTo>
                      <a:pt x="3913623" y="1333942"/>
                    </a:lnTo>
                    <a:lnTo>
                      <a:pt x="3913623" y="32602"/>
                    </a:lnTo>
                    <a:lnTo>
                      <a:pt x="3909981" y="31091"/>
                    </a:lnTo>
                    <a:cubicBezTo>
                      <a:pt x="3834051" y="4246"/>
                      <a:pt x="3758572" y="-4129"/>
                      <a:pt x="3683632" y="1816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22" name="任意多边形: 形状 21">
                <a:extLst>
                  <a:ext uri="{FF2B5EF4-FFF2-40B4-BE49-F238E27FC236}">
                    <a16:creationId xmlns:a16="http://schemas.microsoft.com/office/drawing/2014/main" id="{A3D930C8-16AF-3CA3-E606-FF95398102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53862" y="2"/>
                <a:ext cx="2338137" cy="3354294"/>
              </a:xfrm>
              <a:custGeom>
                <a:avLst/>
                <a:gdLst>
                  <a:gd name="connsiteX0" fmla="*/ 50824 w 2431644"/>
                  <a:gd name="connsiteY0" fmla="*/ 0 h 3488439"/>
                  <a:gd name="connsiteX1" fmla="*/ 2431644 w 2431644"/>
                  <a:gd name="connsiteY1" fmla="*/ 0 h 3488439"/>
                  <a:gd name="connsiteX2" fmla="*/ 2431644 w 2431644"/>
                  <a:gd name="connsiteY2" fmla="*/ 3488439 h 3488439"/>
                  <a:gd name="connsiteX3" fmla="*/ 2425824 w 2431644"/>
                  <a:gd name="connsiteY3" fmla="*/ 3488245 h 3488439"/>
                  <a:gd name="connsiteX4" fmla="*/ 1881309 w 2431644"/>
                  <a:gd name="connsiteY4" fmla="*/ 3313547 h 3488439"/>
                  <a:gd name="connsiteX5" fmla="*/ 1428336 w 2431644"/>
                  <a:gd name="connsiteY5" fmla="*/ 1967841 h 3488439"/>
                  <a:gd name="connsiteX6" fmla="*/ 289142 w 2431644"/>
                  <a:gd name="connsiteY6" fmla="*/ 1152979 h 3488439"/>
                  <a:gd name="connsiteX7" fmla="*/ 50824 w 2431644"/>
                  <a:gd name="connsiteY7" fmla="*/ 0 h 3488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431644" h="3488439">
                    <a:moveTo>
                      <a:pt x="50824" y="0"/>
                    </a:moveTo>
                    <a:lnTo>
                      <a:pt x="2431644" y="0"/>
                    </a:lnTo>
                    <a:lnTo>
                      <a:pt x="2431644" y="3488439"/>
                    </a:lnTo>
                    <a:lnTo>
                      <a:pt x="2425824" y="3488245"/>
                    </a:lnTo>
                    <a:cubicBezTo>
                      <a:pt x="2232751" y="3473856"/>
                      <a:pt x="2043991" y="3419209"/>
                      <a:pt x="1881309" y="3313547"/>
                    </a:cubicBezTo>
                    <a:cubicBezTo>
                      <a:pt x="1360728" y="2975430"/>
                      <a:pt x="1702148" y="2360057"/>
                      <a:pt x="1428336" y="1967841"/>
                    </a:cubicBezTo>
                    <a:cubicBezTo>
                      <a:pt x="1154524" y="1575626"/>
                      <a:pt x="742115" y="1592531"/>
                      <a:pt x="289142" y="1152979"/>
                    </a:cubicBezTo>
                    <a:cubicBezTo>
                      <a:pt x="-163831" y="713427"/>
                      <a:pt x="50824" y="0"/>
                      <a:pt x="50824" y="0"/>
                    </a:cubicBez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1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任意多边形: 形状 22">
                <a:extLst>
                  <a:ext uri="{FF2B5EF4-FFF2-40B4-BE49-F238E27FC236}">
                    <a16:creationId xmlns:a16="http://schemas.microsoft.com/office/drawing/2014/main" id="{F81699AD-FC52-B995-391C-0DBFCF5B7E9D}"/>
                  </a:ext>
                </a:extLst>
              </p:cNvPr>
              <p:cNvSpPr/>
              <p:nvPr/>
            </p:nvSpPr>
            <p:spPr>
              <a:xfrm>
                <a:off x="11540886" y="2521553"/>
                <a:ext cx="651114" cy="1276812"/>
              </a:xfrm>
              <a:custGeom>
                <a:avLst/>
                <a:gdLst>
                  <a:gd name="connsiteX0" fmla="*/ 447675 w 456586"/>
                  <a:gd name="connsiteY0" fmla="*/ 0 h 895350"/>
                  <a:gd name="connsiteX1" fmla="*/ 456586 w 456586"/>
                  <a:gd name="connsiteY1" fmla="*/ 899 h 895350"/>
                  <a:gd name="connsiteX2" fmla="*/ 456586 w 456586"/>
                  <a:gd name="connsiteY2" fmla="*/ 894452 h 895350"/>
                  <a:gd name="connsiteX3" fmla="*/ 447675 w 456586"/>
                  <a:gd name="connsiteY3" fmla="*/ 895350 h 895350"/>
                  <a:gd name="connsiteX4" fmla="*/ 0 w 456586"/>
                  <a:gd name="connsiteY4" fmla="*/ 447675 h 895350"/>
                  <a:gd name="connsiteX5" fmla="*/ 447675 w 456586"/>
                  <a:gd name="connsiteY5" fmla="*/ 0 h 895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56586" h="895350">
                    <a:moveTo>
                      <a:pt x="447675" y="0"/>
                    </a:moveTo>
                    <a:lnTo>
                      <a:pt x="456586" y="899"/>
                    </a:lnTo>
                    <a:lnTo>
                      <a:pt x="456586" y="894452"/>
                    </a:lnTo>
                    <a:lnTo>
                      <a:pt x="447675" y="895350"/>
                    </a:lnTo>
                    <a:cubicBezTo>
                      <a:pt x="200431" y="895350"/>
                      <a:pt x="0" y="694919"/>
                      <a:pt x="0" y="447675"/>
                    </a:cubicBezTo>
                    <a:cubicBezTo>
                      <a:pt x="0" y="200431"/>
                      <a:pt x="200431" y="0"/>
                      <a:pt x="4476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lvl="0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任意多边形: 形状 23">
                <a:extLst>
                  <a:ext uri="{FF2B5EF4-FFF2-40B4-BE49-F238E27FC236}">
                    <a16:creationId xmlns:a16="http://schemas.microsoft.com/office/drawing/2014/main" id="{D517DED6-A77E-20B3-0FE0-E84B4306D34E}"/>
                  </a:ext>
                </a:extLst>
              </p:cNvPr>
              <p:cNvSpPr/>
              <p:nvPr userDrawn="1"/>
            </p:nvSpPr>
            <p:spPr>
              <a:xfrm flipV="1">
                <a:off x="-1" y="-2"/>
                <a:ext cx="1172022" cy="1028702"/>
              </a:xfrm>
              <a:custGeom>
                <a:avLst/>
                <a:gdLst>
                  <a:gd name="connsiteX0" fmla="*/ 253746 w 939800"/>
                  <a:gd name="connsiteY0" fmla="*/ 0 h 824877"/>
                  <a:gd name="connsiteX1" fmla="*/ 939800 w 939800"/>
                  <a:gd name="connsiteY1" fmla="*/ 686054 h 824877"/>
                  <a:gd name="connsiteX2" fmla="*/ 925862 w 939800"/>
                  <a:gd name="connsiteY2" fmla="*/ 824318 h 824877"/>
                  <a:gd name="connsiteX3" fmla="*/ 925688 w 939800"/>
                  <a:gd name="connsiteY3" fmla="*/ 824877 h 824877"/>
                  <a:gd name="connsiteX4" fmla="*/ 0 w 939800"/>
                  <a:gd name="connsiteY4" fmla="*/ 824877 h 824877"/>
                  <a:gd name="connsiteX5" fmla="*/ 0 w 939800"/>
                  <a:gd name="connsiteY5" fmla="*/ 49786 h 824877"/>
                  <a:gd name="connsiteX6" fmla="*/ 115482 w 939800"/>
                  <a:gd name="connsiteY6" fmla="*/ 13938 h 824877"/>
                  <a:gd name="connsiteX7" fmla="*/ 253746 w 939800"/>
                  <a:gd name="connsiteY7" fmla="*/ 0 h 8248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939800" h="824877">
                    <a:moveTo>
                      <a:pt x="253746" y="0"/>
                    </a:moveTo>
                    <a:cubicBezTo>
                      <a:pt x="632643" y="0"/>
                      <a:pt x="939800" y="307157"/>
                      <a:pt x="939800" y="686054"/>
                    </a:cubicBezTo>
                    <a:cubicBezTo>
                      <a:pt x="939800" y="733416"/>
                      <a:pt x="935001" y="779658"/>
                      <a:pt x="925862" y="824318"/>
                    </a:cubicBezTo>
                    <a:lnTo>
                      <a:pt x="925688" y="824877"/>
                    </a:lnTo>
                    <a:lnTo>
                      <a:pt x="0" y="824877"/>
                    </a:lnTo>
                    <a:lnTo>
                      <a:pt x="0" y="49786"/>
                    </a:lnTo>
                    <a:lnTo>
                      <a:pt x="115482" y="13938"/>
                    </a:lnTo>
                    <a:cubicBezTo>
                      <a:pt x="160143" y="4800"/>
                      <a:pt x="206384" y="0"/>
                      <a:pt x="2537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lvl="0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81F64481-F0AF-752E-D03F-062F4DDBEAF4}"/>
                </a:ext>
              </a:extLst>
            </p:cNvPr>
            <p:cNvGrpSpPr/>
            <p:nvPr userDrawn="1"/>
          </p:nvGrpSpPr>
          <p:grpSpPr>
            <a:xfrm>
              <a:off x="3936975" y="1028700"/>
              <a:ext cx="7581925" cy="5039872"/>
              <a:chOff x="3936975" y="1028700"/>
              <a:chExt cx="7581925" cy="5039872"/>
            </a:xfrm>
          </p:grpSpPr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DDDC76D0-8B9D-3BB3-143D-710561E7F43F}"/>
                  </a:ext>
                </a:extLst>
              </p:cNvPr>
              <p:cNvSpPr/>
              <p:nvPr/>
            </p:nvSpPr>
            <p:spPr>
              <a:xfrm>
                <a:off x="8415747" y="1548722"/>
                <a:ext cx="1218276" cy="886156"/>
              </a:xfrm>
              <a:custGeom>
                <a:avLst/>
                <a:gdLst>
                  <a:gd name="connsiteX0" fmla="*/ 41066 w 687879"/>
                  <a:gd name="connsiteY0" fmla="*/ 500353 h 500353"/>
                  <a:gd name="connsiteX1" fmla="*/ 7347 w 687879"/>
                  <a:gd name="connsiteY1" fmla="*/ 403446 h 500353"/>
                  <a:gd name="connsiteX2" fmla="*/ 15777 w 687879"/>
                  <a:gd name="connsiteY2" fmla="*/ 249636 h 500353"/>
                  <a:gd name="connsiteX3" fmla="*/ 91634 w 687879"/>
                  <a:gd name="connsiteY3" fmla="*/ 106371 h 500353"/>
                  <a:gd name="connsiteX4" fmla="*/ 173797 w 687879"/>
                  <a:gd name="connsiteY4" fmla="*/ 66337 h 500353"/>
                  <a:gd name="connsiteX5" fmla="*/ 215935 w 687879"/>
                  <a:gd name="connsiteY5" fmla="*/ 95836 h 500353"/>
                  <a:gd name="connsiteX6" fmla="*/ 284144 w 687879"/>
                  <a:gd name="connsiteY6" fmla="*/ 18664 h 500353"/>
                  <a:gd name="connsiteX7" fmla="*/ 428733 w 687879"/>
                  <a:gd name="connsiteY7" fmla="*/ 3129 h 500353"/>
                  <a:gd name="connsiteX8" fmla="*/ 571999 w 687879"/>
                  <a:gd name="connsiteY8" fmla="*/ 66337 h 500353"/>
                  <a:gd name="connsiteX9" fmla="*/ 656286 w 687879"/>
                  <a:gd name="connsiteY9" fmla="*/ 196963 h 500353"/>
                  <a:gd name="connsiteX10" fmla="*/ 687880 w 687879"/>
                  <a:gd name="connsiteY10" fmla="*/ 352878 h 500353"/>
                  <a:gd name="connsiteX11" fmla="*/ 624672 w 687879"/>
                  <a:gd name="connsiteY11" fmla="*/ 489819 h 500353"/>
                  <a:gd name="connsiteX12" fmla="*/ 626787 w 687879"/>
                  <a:gd name="connsiteY12" fmla="*/ 382377 h 500353"/>
                  <a:gd name="connsiteX13" fmla="*/ 584639 w 687879"/>
                  <a:gd name="connsiteY13" fmla="*/ 329694 h 500353"/>
                  <a:gd name="connsiteX14" fmla="*/ 569894 w 687879"/>
                  <a:gd name="connsiteY14" fmla="*/ 203287 h 500353"/>
                  <a:gd name="connsiteX15" fmla="*/ 411884 w 687879"/>
                  <a:gd name="connsiteY15" fmla="*/ 137975 h 500353"/>
                  <a:gd name="connsiteX16" fmla="*/ 237004 w 687879"/>
                  <a:gd name="connsiteY16" fmla="*/ 119010 h 500353"/>
                  <a:gd name="connsiteX17" fmla="*/ 93739 w 687879"/>
                  <a:gd name="connsiteY17" fmla="*/ 230672 h 500353"/>
                  <a:gd name="connsiteX18" fmla="*/ 78728 w 687879"/>
                  <a:gd name="connsiteY18" fmla="*/ 326808 h 500353"/>
                  <a:gd name="connsiteX19" fmla="*/ 41066 w 687879"/>
                  <a:gd name="connsiteY19" fmla="*/ 500353 h 50035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687879" h="500353">
                    <a:moveTo>
                      <a:pt x="41066" y="500353"/>
                    </a:moveTo>
                    <a:cubicBezTo>
                      <a:pt x="41066" y="477179"/>
                      <a:pt x="19996" y="430830"/>
                      <a:pt x="7347" y="403446"/>
                    </a:cubicBezTo>
                    <a:cubicBezTo>
                      <a:pt x="-5292" y="376052"/>
                      <a:pt x="-1073" y="298099"/>
                      <a:pt x="15777" y="249636"/>
                    </a:cubicBezTo>
                    <a:cubicBezTo>
                      <a:pt x="32636" y="201182"/>
                      <a:pt x="57715" y="138594"/>
                      <a:pt x="91634" y="106371"/>
                    </a:cubicBezTo>
                    <a:cubicBezTo>
                      <a:pt x="118228" y="81082"/>
                      <a:pt x="152165" y="64670"/>
                      <a:pt x="173797" y="66337"/>
                    </a:cubicBezTo>
                    <a:cubicBezTo>
                      <a:pt x="190913" y="67651"/>
                      <a:pt x="209620" y="78977"/>
                      <a:pt x="215935" y="95836"/>
                    </a:cubicBezTo>
                    <a:cubicBezTo>
                      <a:pt x="226470" y="58965"/>
                      <a:pt x="254654" y="31314"/>
                      <a:pt x="284144" y="18664"/>
                    </a:cubicBezTo>
                    <a:cubicBezTo>
                      <a:pt x="313643" y="6025"/>
                      <a:pt x="383699" y="-5824"/>
                      <a:pt x="428733" y="3129"/>
                    </a:cubicBezTo>
                    <a:cubicBezTo>
                      <a:pt x="486379" y="14588"/>
                      <a:pt x="534080" y="36838"/>
                      <a:pt x="571999" y="66337"/>
                    </a:cubicBezTo>
                    <a:cubicBezTo>
                      <a:pt x="609937" y="95836"/>
                      <a:pt x="639655" y="152634"/>
                      <a:pt x="656286" y="196963"/>
                    </a:cubicBezTo>
                    <a:cubicBezTo>
                      <a:pt x="674450" y="245426"/>
                      <a:pt x="687880" y="303890"/>
                      <a:pt x="687880" y="352878"/>
                    </a:cubicBezTo>
                    <a:cubicBezTo>
                      <a:pt x="687880" y="391035"/>
                      <a:pt x="660496" y="437155"/>
                      <a:pt x="624672" y="489819"/>
                    </a:cubicBezTo>
                    <a:lnTo>
                      <a:pt x="626787" y="382377"/>
                    </a:lnTo>
                    <a:lnTo>
                      <a:pt x="584639" y="329694"/>
                    </a:lnTo>
                    <a:cubicBezTo>
                      <a:pt x="574113" y="283345"/>
                      <a:pt x="567789" y="228567"/>
                      <a:pt x="569894" y="203287"/>
                    </a:cubicBezTo>
                    <a:cubicBezTo>
                      <a:pt x="506162" y="203545"/>
                      <a:pt x="460337" y="182218"/>
                      <a:pt x="411884" y="137975"/>
                    </a:cubicBezTo>
                    <a:cubicBezTo>
                      <a:pt x="346561" y="146395"/>
                      <a:pt x="272819" y="142185"/>
                      <a:pt x="237004" y="119010"/>
                    </a:cubicBezTo>
                    <a:cubicBezTo>
                      <a:pt x="207515" y="161149"/>
                      <a:pt x="142193" y="213822"/>
                      <a:pt x="93739" y="230672"/>
                    </a:cubicBezTo>
                    <a:cubicBezTo>
                      <a:pt x="83204" y="268600"/>
                      <a:pt x="78728" y="326808"/>
                      <a:pt x="78728" y="326808"/>
                    </a:cubicBezTo>
                    <a:cubicBezTo>
                      <a:pt x="53439" y="360517"/>
                      <a:pt x="43171" y="462434"/>
                      <a:pt x="41066" y="500353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29290B1E-5AEA-40EF-CB44-E4EE9D10705B}"/>
                  </a:ext>
                </a:extLst>
              </p:cNvPr>
              <p:cNvSpPr/>
              <p:nvPr/>
            </p:nvSpPr>
            <p:spPr>
              <a:xfrm>
                <a:off x="8892498" y="3400312"/>
                <a:ext cx="348116" cy="1069197"/>
              </a:xfrm>
              <a:custGeom>
                <a:avLst/>
                <a:gdLst>
                  <a:gd name="connsiteX0" fmla="*/ 92669 w 196558"/>
                  <a:gd name="connsiteY0" fmla="*/ 0 h 603704"/>
                  <a:gd name="connsiteX1" fmla="*/ 0 w 196558"/>
                  <a:gd name="connsiteY1" fmla="*/ 87049 h 603704"/>
                  <a:gd name="connsiteX2" fmla="*/ 61770 w 196558"/>
                  <a:gd name="connsiteY2" fmla="*/ 151629 h 603704"/>
                  <a:gd name="connsiteX3" fmla="*/ 5620 w 196558"/>
                  <a:gd name="connsiteY3" fmla="*/ 603704 h 603704"/>
                  <a:gd name="connsiteX4" fmla="*/ 196558 w 196558"/>
                  <a:gd name="connsiteY4" fmla="*/ 603704 h 603704"/>
                  <a:gd name="connsiteX5" fmla="*/ 134208 w 196558"/>
                  <a:gd name="connsiteY5" fmla="*/ 145580 h 603704"/>
                  <a:gd name="connsiteX6" fmla="*/ 190938 w 196558"/>
                  <a:gd name="connsiteY6" fmla="*/ 81429 h 603704"/>
                  <a:gd name="connsiteX7" fmla="*/ 92669 w 196558"/>
                  <a:gd name="connsiteY7" fmla="*/ 0 h 6037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96558" h="603704">
                    <a:moveTo>
                      <a:pt x="92669" y="0"/>
                    </a:moveTo>
                    <a:cubicBezTo>
                      <a:pt x="59912" y="26403"/>
                      <a:pt x="27842" y="57322"/>
                      <a:pt x="0" y="87049"/>
                    </a:cubicBezTo>
                    <a:cubicBezTo>
                      <a:pt x="22470" y="115129"/>
                      <a:pt x="61770" y="151629"/>
                      <a:pt x="61770" y="151629"/>
                    </a:cubicBezTo>
                    <a:cubicBezTo>
                      <a:pt x="22470" y="303257"/>
                      <a:pt x="11230" y="525085"/>
                      <a:pt x="5620" y="603704"/>
                    </a:cubicBezTo>
                    <a:lnTo>
                      <a:pt x="196558" y="603704"/>
                    </a:lnTo>
                    <a:cubicBezTo>
                      <a:pt x="188138" y="443655"/>
                      <a:pt x="148257" y="190500"/>
                      <a:pt x="134208" y="145580"/>
                    </a:cubicBezTo>
                    <a:cubicBezTo>
                      <a:pt x="156229" y="120729"/>
                      <a:pt x="171288" y="106699"/>
                      <a:pt x="190938" y="81429"/>
                    </a:cubicBezTo>
                    <a:cubicBezTo>
                      <a:pt x="167154" y="52216"/>
                      <a:pt x="129426" y="18459"/>
                      <a:pt x="92669" y="0"/>
                    </a:cubicBez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DB773FC7-5E28-09F2-9F8F-E3BFB9B7A3E3}"/>
                  </a:ext>
                </a:extLst>
              </p:cNvPr>
              <p:cNvSpPr/>
              <p:nvPr/>
            </p:nvSpPr>
            <p:spPr>
              <a:xfrm>
                <a:off x="7709264" y="5815598"/>
                <a:ext cx="2692130" cy="186052"/>
              </a:xfrm>
              <a:custGeom>
                <a:avLst/>
                <a:gdLst>
                  <a:gd name="connsiteX0" fmla="*/ 1520066 w 1520066"/>
                  <a:gd name="connsiteY0" fmla="*/ 61179 h 105051"/>
                  <a:gd name="connsiteX1" fmla="*/ 1478509 w 1520066"/>
                  <a:gd name="connsiteY1" fmla="*/ 105051 h 105051"/>
                  <a:gd name="connsiteX2" fmla="*/ 41558 w 1520066"/>
                  <a:gd name="connsiteY2" fmla="*/ 105051 h 105051"/>
                  <a:gd name="connsiteX3" fmla="*/ 0 w 1520066"/>
                  <a:gd name="connsiteY3" fmla="*/ 61179 h 105051"/>
                  <a:gd name="connsiteX4" fmla="*/ 0 w 1520066"/>
                  <a:gd name="connsiteY4" fmla="*/ 0 h 105051"/>
                  <a:gd name="connsiteX5" fmla="*/ 1518704 w 1520066"/>
                  <a:gd name="connsiteY5" fmla="*/ 0 h 105051"/>
                  <a:gd name="connsiteX6" fmla="*/ 1520066 w 1520066"/>
                  <a:gd name="connsiteY6" fmla="*/ 61179 h 1050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520066" h="105051">
                    <a:moveTo>
                      <a:pt x="1520066" y="61179"/>
                    </a:moveTo>
                    <a:cubicBezTo>
                      <a:pt x="1520066" y="85306"/>
                      <a:pt x="1501369" y="105051"/>
                      <a:pt x="1478509" y="105051"/>
                    </a:cubicBezTo>
                    <a:lnTo>
                      <a:pt x="41558" y="105051"/>
                    </a:lnTo>
                    <a:cubicBezTo>
                      <a:pt x="18698" y="105051"/>
                      <a:pt x="0" y="85306"/>
                      <a:pt x="0" y="61179"/>
                    </a:cubicBezTo>
                    <a:lnTo>
                      <a:pt x="0" y="0"/>
                    </a:lnTo>
                    <a:lnTo>
                      <a:pt x="1518704" y="0"/>
                    </a:lnTo>
                    <a:lnTo>
                      <a:pt x="1520066" y="61179"/>
                    </a:lnTo>
                    <a:close/>
                  </a:path>
                </a:pathLst>
              </a:custGeom>
              <a:solidFill>
                <a:schemeClr val="accent1">
                  <a:alpha val="50000"/>
                </a:schemeClr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5" name="任意多边形: 形状 14">
                <a:extLst>
                  <a:ext uri="{FF2B5EF4-FFF2-40B4-BE49-F238E27FC236}">
                    <a16:creationId xmlns:a16="http://schemas.microsoft.com/office/drawing/2014/main" id="{E88EFF2A-C3B5-794C-15FA-A339BB3EBEBB}"/>
                  </a:ext>
                </a:extLst>
              </p:cNvPr>
              <p:cNvSpPr/>
              <p:nvPr/>
            </p:nvSpPr>
            <p:spPr>
              <a:xfrm>
                <a:off x="7085207" y="1460402"/>
                <a:ext cx="3935937" cy="4608170"/>
              </a:xfrm>
              <a:custGeom>
                <a:avLst/>
                <a:gdLst>
                  <a:gd name="connsiteX0" fmla="*/ 560830 w 3935937"/>
                  <a:gd name="connsiteY0" fmla="*/ 3033769 h 4608170"/>
                  <a:gd name="connsiteX1" fmla="*/ 499578 w 3935937"/>
                  <a:gd name="connsiteY1" fmla="*/ 3095021 h 4608170"/>
                  <a:gd name="connsiteX2" fmla="*/ 578593 w 3935937"/>
                  <a:gd name="connsiteY2" fmla="*/ 4505284 h 4608170"/>
                  <a:gd name="connsiteX3" fmla="*/ 635579 w 3935937"/>
                  <a:gd name="connsiteY3" fmla="*/ 4567666 h 4608170"/>
                  <a:gd name="connsiteX4" fmla="*/ 3304649 w 3935937"/>
                  <a:gd name="connsiteY4" fmla="*/ 4567666 h 4608170"/>
                  <a:gd name="connsiteX5" fmla="*/ 3361617 w 3935937"/>
                  <a:gd name="connsiteY5" fmla="*/ 4506430 h 4608170"/>
                  <a:gd name="connsiteX6" fmla="*/ 3439890 w 3935937"/>
                  <a:gd name="connsiteY6" fmla="*/ 3093891 h 4608170"/>
                  <a:gd name="connsiteX7" fmla="*/ 3378605 w 3935937"/>
                  <a:gd name="connsiteY7" fmla="*/ 3033769 h 4608170"/>
                  <a:gd name="connsiteX8" fmla="*/ 1799294 w 3935937"/>
                  <a:gd name="connsiteY8" fmla="*/ 2983060 h 4608170"/>
                  <a:gd name="connsiteX9" fmla="*/ 1789881 w 3935937"/>
                  <a:gd name="connsiteY9" fmla="*/ 2993265 h 4608170"/>
                  <a:gd name="connsiteX10" fmla="*/ 1802652 w 3935937"/>
                  <a:gd name="connsiteY10" fmla="*/ 2993265 h 4608170"/>
                  <a:gd name="connsiteX11" fmla="*/ 1799294 w 3935937"/>
                  <a:gd name="connsiteY11" fmla="*/ 2983094 h 4608170"/>
                  <a:gd name="connsiteX12" fmla="*/ 660135 w 3935937"/>
                  <a:gd name="connsiteY12" fmla="*/ 2293299 h 4608170"/>
                  <a:gd name="connsiteX13" fmla="*/ 671831 w 3935937"/>
                  <a:gd name="connsiteY13" fmla="*/ 2303426 h 4608170"/>
                  <a:gd name="connsiteX14" fmla="*/ 860615 w 3935937"/>
                  <a:gd name="connsiteY14" fmla="*/ 2880544 h 4608170"/>
                  <a:gd name="connsiteX15" fmla="*/ 874398 w 3935937"/>
                  <a:gd name="connsiteY15" fmla="*/ 2932535 h 4608170"/>
                  <a:gd name="connsiteX16" fmla="*/ 860127 w 3935937"/>
                  <a:gd name="connsiteY16" fmla="*/ 2957334 h 4608170"/>
                  <a:gd name="connsiteX17" fmla="*/ 854847 w 3935937"/>
                  <a:gd name="connsiteY17" fmla="*/ 2958042 h 4608170"/>
                  <a:gd name="connsiteX18" fmla="*/ 835312 w 3935937"/>
                  <a:gd name="connsiteY18" fmla="*/ 2943078 h 4608170"/>
                  <a:gd name="connsiteX19" fmla="*/ 821463 w 3935937"/>
                  <a:gd name="connsiteY19" fmla="*/ 2890850 h 4608170"/>
                  <a:gd name="connsiteX20" fmla="*/ 635629 w 3935937"/>
                  <a:gd name="connsiteY20" fmla="*/ 2321578 h 4608170"/>
                  <a:gd name="connsiteX21" fmla="*/ 644654 w 3935937"/>
                  <a:gd name="connsiteY21" fmla="*/ 2294419 h 4608170"/>
                  <a:gd name="connsiteX22" fmla="*/ 660135 w 3935937"/>
                  <a:gd name="connsiteY22" fmla="*/ 2293299 h 4608170"/>
                  <a:gd name="connsiteX23" fmla="*/ 3278983 w 3935937"/>
                  <a:gd name="connsiteY23" fmla="*/ 2183040 h 4608170"/>
                  <a:gd name="connsiteX24" fmla="*/ 3294443 w 3935937"/>
                  <a:gd name="connsiteY24" fmla="*/ 2183924 h 4608170"/>
                  <a:gd name="connsiteX25" fmla="*/ 3303890 w 3935937"/>
                  <a:gd name="connsiteY25" fmla="*/ 2210948 h 4608170"/>
                  <a:gd name="connsiteX26" fmla="*/ 3164566 w 3935937"/>
                  <a:gd name="connsiteY26" fmla="*/ 2890514 h 4608170"/>
                  <a:gd name="connsiteX27" fmla="*/ 3144323 w 3935937"/>
                  <a:gd name="connsiteY27" fmla="*/ 2910757 h 4608170"/>
                  <a:gd name="connsiteX28" fmla="*/ 3124080 w 3935937"/>
                  <a:gd name="connsiteY28" fmla="*/ 2890514 h 4608170"/>
                  <a:gd name="connsiteX29" fmla="*/ 3267419 w 3935937"/>
                  <a:gd name="connsiteY29" fmla="*/ 2193353 h 4608170"/>
                  <a:gd name="connsiteX30" fmla="*/ 3278983 w 3935937"/>
                  <a:gd name="connsiteY30" fmla="*/ 2183040 h 4608170"/>
                  <a:gd name="connsiteX31" fmla="*/ 571589 w 3935937"/>
                  <a:gd name="connsiteY31" fmla="*/ 2114764 h 4608170"/>
                  <a:gd name="connsiteX32" fmla="*/ 583148 w 3935937"/>
                  <a:gd name="connsiteY32" fmla="*/ 2125066 h 4608170"/>
                  <a:gd name="connsiteX33" fmla="*/ 574208 w 3935937"/>
                  <a:gd name="connsiteY33" fmla="*/ 2151855 h 4608170"/>
                  <a:gd name="connsiteX34" fmla="*/ 504892 w 3935937"/>
                  <a:gd name="connsiteY34" fmla="*/ 2301216 h 4608170"/>
                  <a:gd name="connsiteX35" fmla="*/ 478372 w 3935937"/>
                  <a:gd name="connsiteY35" fmla="*/ 2366164 h 4608170"/>
                  <a:gd name="connsiteX36" fmla="*/ 318536 w 3935937"/>
                  <a:gd name="connsiteY36" fmla="*/ 2847902 h 4608170"/>
                  <a:gd name="connsiteX37" fmla="*/ 88572 w 3935937"/>
                  <a:gd name="connsiteY37" fmla="*/ 3537994 h 4608170"/>
                  <a:gd name="connsiteX38" fmla="*/ 75803 w 3935937"/>
                  <a:gd name="connsiteY38" fmla="*/ 3903502 h 4608170"/>
                  <a:gd name="connsiteX39" fmla="*/ 399036 w 3935937"/>
                  <a:gd name="connsiteY39" fmla="*/ 4116275 h 4608170"/>
                  <a:gd name="connsiteX40" fmla="*/ 419279 w 3935937"/>
                  <a:gd name="connsiteY40" fmla="*/ 4136519 h 4608170"/>
                  <a:gd name="connsiteX41" fmla="*/ 399036 w 3935937"/>
                  <a:gd name="connsiteY41" fmla="*/ 4156762 h 4608170"/>
                  <a:gd name="connsiteX42" fmla="*/ 39280 w 3935937"/>
                  <a:gd name="connsiteY42" fmla="*/ 3920961 h 4608170"/>
                  <a:gd name="connsiteX43" fmla="*/ 50920 w 3935937"/>
                  <a:gd name="connsiteY43" fmla="*/ 3523131 h 4608170"/>
                  <a:gd name="connsiteX44" fmla="*/ 280040 w 3935937"/>
                  <a:gd name="connsiteY44" fmla="*/ 2835368 h 4608170"/>
                  <a:gd name="connsiteX45" fmla="*/ 441833 w 3935937"/>
                  <a:gd name="connsiteY45" fmla="*/ 2348737 h 4608170"/>
                  <a:gd name="connsiteX46" fmla="*/ 467172 w 3935937"/>
                  <a:gd name="connsiteY46" fmla="*/ 2286541 h 4608170"/>
                  <a:gd name="connsiteX47" fmla="*/ 556108 w 3935937"/>
                  <a:gd name="connsiteY47" fmla="*/ 2115670 h 4608170"/>
                  <a:gd name="connsiteX48" fmla="*/ 571589 w 3935937"/>
                  <a:gd name="connsiteY48" fmla="*/ 2114764 h 4608170"/>
                  <a:gd name="connsiteX49" fmla="*/ 3372597 w 3935937"/>
                  <a:gd name="connsiteY49" fmla="*/ 2072518 h 4608170"/>
                  <a:gd name="connsiteX50" fmla="*/ 3506034 w 3935937"/>
                  <a:gd name="connsiteY50" fmla="*/ 2318406 h 4608170"/>
                  <a:gd name="connsiteX51" fmla="*/ 3796422 w 3935937"/>
                  <a:gd name="connsiteY51" fmla="*/ 3293759 h 4608170"/>
                  <a:gd name="connsiteX52" fmla="*/ 3845479 w 3935937"/>
                  <a:gd name="connsiteY52" fmla="*/ 3418136 h 4608170"/>
                  <a:gd name="connsiteX53" fmla="*/ 3927059 w 3935937"/>
                  <a:gd name="connsiteY53" fmla="*/ 3651220 h 4608170"/>
                  <a:gd name="connsiteX54" fmla="*/ 3779369 w 3935937"/>
                  <a:gd name="connsiteY54" fmla="*/ 4026883 h 4608170"/>
                  <a:gd name="connsiteX55" fmla="*/ 3460959 w 3935937"/>
                  <a:gd name="connsiteY55" fmla="*/ 4152274 h 4608170"/>
                  <a:gd name="connsiteX56" fmla="*/ 3456657 w 3935937"/>
                  <a:gd name="connsiteY56" fmla="*/ 4152745 h 4608170"/>
                  <a:gd name="connsiteX57" fmla="*/ 3436886 w 3935937"/>
                  <a:gd name="connsiteY57" fmla="*/ 4136788 h 4608170"/>
                  <a:gd name="connsiteX58" fmla="*/ 3452373 w 3935937"/>
                  <a:gd name="connsiteY58" fmla="*/ 4112716 h 4608170"/>
                  <a:gd name="connsiteX59" fmla="*/ 3757927 w 3935937"/>
                  <a:gd name="connsiteY59" fmla="*/ 3992554 h 4608170"/>
                  <a:gd name="connsiteX60" fmla="*/ 3887620 w 3935937"/>
                  <a:gd name="connsiteY60" fmla="*/ 3660413 h 4608170"/>
                  <a:gd name="connsiteX61" fmla="*/ 3808097 w 3935937"/>
                  <a:gd name="connsiteY61" fmla="*/ 3433689 h 4608170"/>
                  <a:gd name="connsiteX62" fmla="*/ 3758247 w 3935937"/>
                  <a:gd name="connsiteY62" fmla="*/ 3307203 h 4608170"/>
                  <a:gd name="connsiteX63" fmla="*/ 3466408 w 3935937"/>
                  <a:gd name="connsiteY63" fmla="*/ 2326622 h 4608170"/>
                  <a:gd name="connsiteX64" fmla="*/ 3361329 w 3935937"/>
                  <a:gd name="connsiteY64" fmla="*/ 2111402 h 4608170"/>
                  <a:gd name="connsiteX65" fmla="*/ 3347529 w 3935937"/>
                  <a:gd name="connsiteY65" fmla="*/ 2086335 h 4608170"/>
                  <a:gd name="connsiteX66" fmla="*/ 3372597 w 3935937"/>
                  <a:gd name="connsiteY66" fmla="*/ 2072518 h 4608170"/>
                  <a:gd name="connsiteX67" fmla="*/ 1653713 w 3935937"/>
                  <a:gd name="connsiteY67" fmla="*/ 2051921 h 4608170"/>
                  <a:gd name="connsiteX68" fmla="*/ 1799328 w 3935937"/>
                  <a:gd name="connsiteY68" fmla="*/ 2955141 h 4608170"/>
                  <a:gd name="connsiteX69" fmla="*/ 1891350 w 3935937"/>
                  <a:gd name="connsiteY69" fmla="*/ 2205651 h 4608170"/>
                  <a:gd name="connsiteX70" fmla="*/ 1865861 w 3935937"/>
                  <a:gd name="connsiteY70" fmla="*/ 2179404 h 4608170"/>
                  <a:gd name="connsiteX71" fmla="*/ 1809382 w 3935937"/>
                  <a:gd name="connsiteY71" fmla="*/ 2118016 h 4608170"/>
                  <a:gd name="connsiteX72" fmla="*/ 1773451 w 3935937"/>
                  <a:gd name="connsiteY72" fmla="*/ 2159802 h 4608170"/>
                  <a:gd name="connsiteX73" fmla="*/ 1757998 w 3935937"/>
                  <a:gd name="connsiteY73" fmla="*/ 2166971 h 4608170"/>
                  <a:gd name="connsiteX74" fmla="*/ 1757982 w 3935937"/>
                  <a:gd name="connsiteY74" fmla="*/ 2166971 h 4608170"/>
                  <a:gd name="connsiteX75" fmla="*/ 1742512 w 3935937"/>
                  <a:gd name="connsiteY75" fmla="*/ 2159767 h 4608170"/>
                  <a:gd name="connsiteX76" fmla="*/ 1722388 w 3935937"/>
                  <a:gd name="connsiteY76" fmla="*/ 2136185 h 4608170"/>
                  <a:gd name="connsiteX77" fmla="*/ 1653713 w 3935937"/>
                  <a:gd name="connsiteY77" fmla="*/ 2051921 h 4608170"/>
                  <a:gd name="connsiteX78" fmla="*/ 2311329 w 3935937"/>
                  <a:gd name="connsiteY78" fmla="*/ 2010153 h 4608170"/>
                  <a:gd name="connsiteX79" fmla="*/ 2195167 w 3935937"/>
                  <a:gd name="connsiteY79" fmla="*/ 2149291 h 4608170"/>
                  <a:gd name="connsiteX80" fmla="*/ 2180492 w 3935937"/>
                  <a:gd name="connsiteY80" fmla="*/ 2155601 h 4608170"/>
                  <a:gd name="connsiteX81" fmla="*/ 2177674 w 3935937"/>
                  <a:gd name="connsiteY81" fmla="*/ 2155399 h 4608170"/>
                  <a:gd name="connsiteX82" fmla="*/ 2162542 w 3935937"/>
                  <a:gd name="connsiteY82" fmla="*/ 2144720 h 4608170"/>
                  <a:gd name="connsiteX83" fmla="*/ 2142586 w 3935937"/>
                  <a:gd name="connsiteY83" fmla="*/ 2113579 h 4608170"/>
                  <a:gd name="connsiteX84" fmla="*/ 2073237 w 3935937"/>
                  <a:gd name="connsiteY84" fmla="*/ 2196863 h 4608170"/>
                  <a:gd name="connsiteX85" fmla="*/ 2067619 w 3935937"/>
                  <a:gd name="connsiteY85" fmla="*/ 2203003 h 4608170"/>
                  <a:gd name="connsiteX86" fmla="*/ 2169324 w 3935937"/>
                  <a:gd name="connsiteY86" fmla="*/ 2880325 h 4608170"/>
                  <a:gd name="connsiteX87" fmla="*/ 2311329 w 3935937"/>
                  <a:gd name="connsiteY87" fmla="*/ 2010153 h 4608170"/>
                  <a:gd name="connsiteX88" fmla="*/ 1979712 w 3935937"/>
                  <a:gd name="connsiteY88" fmla="*/ 1957016 h 4608170"/>
                  <a:gd name="connsiteX89" fmla="*/ 1836864 w 3935937"/>
                  <a:gd name="connsiteY89" fmla="*/ 2087212 h 4608170"/>
                  <a:gd name="connsiteX90" fmla="*/ 1894742 w 3935937"/>
                  <a:gd name="connsiteY90" fmla="*/ 2151030 h 4608170"/>
                  <a:gd name="connsiteX91" fmla="*/ 1929037 w 3935937"/>
                  <a:gd name="connsiteY91" fmla="*/ 2186809 h 4608170"/>
                  <a:gd name="connsiteX92" fmla="*/ 1933372 w 3935937"/>
                  <a:gd name="connsiteY92" fmla="*/ 2206209 h 4608170"/>
                  <a:gd name="connsiteX93" fmla="*/ 1839765 w 3935937"/>
                  <a:gd name="connsiteY93" fmla="*/ 2982401 h 4608170"/>
                  <a:gd name="connsiteX94" fmla="*/ 1836391 w 3935937"/>
                  <a:gd name="connsiteY94" fmla="*/ 2993265 h 4608170"/>
                  <a:gd name="connsiteX95" fmla="*/ 2144155 w 3935937"/>
                  <a:gd name="connsiteY95" fmla="*/ 2993265 h 4608170"/>
                  <a:gd name="connsiteX96" fmla="*/ 2136446 w 3935937"/>
                  <a:gd name="connsiteY96" fmla="*/ 2978741 h 4608170"/>
                  <a:gd name="connsiteX97" fmla="*/ 2025615 w 3935937"/>
                  <a:gd name="connsiteY97" fmla="*/ 2203645 h 4608170"/>
                  <a:gd name="connsiteX98" fmla="*/ 2030017 w 3935937"/>
                  <a:gd name="connsiteY98" fmla="*/ 2184110 h 4608170"/>
                  <a:gd name="connsiteX99" fmla="*/ 2043461 w 3935937"/>
                  <a:gd name="connsiteY99" fmla="*/ 2169451 h 4608170"/>
                  <a:gd name="connsiteX100" fmla="*/ 2115662 w 3935937"/>
                  <a:gd name="connsiteY100" fmla="*/ 2079688 h 4608170"/>
                  <a:gd name="connsiteX101" fmla="*/ 1979712 w 3935937"/>
                  <a:gd name="connsiteY101" fmla="*/ 1957016 h 4608170"/>
                  <a:gd name="connsiteX102" fmla="*/ 1386960 w 3935937"/>
                  <a:gd name="connsiteY102" fmla="*/ 1909781 h 4608170"/>
                  <a:gd name="connsiteX103" fmla="*/ 1402426 w 3935937"/>
                  <a:gd name="connsiteY103" fmla="*/ 1910692 h 4608170"/>
                  <a:gd name="connsiteX104" fmla="*/ 1411840 w 3935937"/>
                  <a:gd name="connsiteY104" fmla="*/ 1937732 h 4608170"/>
                  <a:gd name="connsiteX105" fmla="*/ 1341327 w 3935937"/>
                  <a:gd name="connsiteY105" fmla="*/ 2083467 h 4608170"/>
                  <a:gd name="connsiteX106" fmla="*/ 1456054 w 3935937"/>
                  <a:gd name="connsiteY106" fmla="*/ 2147723 h 4608170"/>
                  <a:gd name="connsiteX107" fmla="*/ 1466378 w 3935937"/>
                  <a:gd name="connsiteY107" fmla="*/ 2166548 h 4608170"/>
                  <a:gd name="connsiteX108" fmla="*/ 1453978 w 3935937"/>
                  <a:gd name="connsiteY108" fmla="*/ 2184058 h 4608170"/>
                  <a:gd name="connsiteX109" fmla="*/ 1308868 w 3935937"/>
                  <a:gd name="connsiteY109" fmla="*/ 2244907 h 4608170"/>
                  <a:gd name="connsiteX110" fmla="*/ 1520496 w 3935937"/>
                  <a:gd name="connsiteY110" fmla="*/ 2679748 h 4608170"/>
                  <a:gd name="connsiteX111" fmla="*/ 1659769 w 3935937"/>
                  <a:gd name="connsiteY111" fmla="*/ 2962918 h 4608170"/>
                  <a:gd name="connsiteX112" fmla="*/ 1646981 w 3935937"/>
                  <a:gd name="connsiteY112" fmla="*/ 2988525 h 4608170"/>
                  <a:gd name="connsiteX113" fmla="*/ 1640570 w 3935937"/>
                  <a:gd name="connsiteY113" fmla="*/ 2989570 h 4608170"/>
                  <a:gd name="connsiteX114" fmla="*/ 1621374 w 3935937"/>
                  <a:gd name="connsiteY114" fmla="*/ 2975720 h 4608170"/>
                  <a:gd name="connsiteX115" fmla="*/ 1484850 w 3935937"/>
                  <a:gd name="connsiteY115" fmla="*/ 2698944 h 4608170"/>
                  <a:gd name="connsiteX116" fmla="*/ 1264182 w 3935937"/>
                  <a:gd name="connsiteY116" fmla="*/ 2240436 h 4608170"/>
                  <a:gd name="connsiteX117" fmla="*/ 1275434 w 3935937"/>
                  <a:gd name="connsiteY117" fmla="*/ 2215031 h 4608170"/>
                  <a:gd name="connsiteX118" fmla="*/ 1400048 w 3935937"/>
                  <a:gd name="connsiteY118" fmla="*/ 2162770 h 4608170"/>
                  <a:gd name="connsiteX119" fmla="*/ 1304905 w 3935937"/>
                  <a:gd name="connsiteY119" fmla="*/ 2109479 h 4608170"/>
                  <a:gd name="connsiteX120" fmla="*/ 1296572 w 3935937"/>
                  <a:gd name="connsiteY120" fmla="*/ 2082995 h 4608170"/>
                  <a:gd name="connsiteX121" fmla="*/ 1375402 w 3935937"/>
                  <a:gd name="connsiteY121" fmla="*/ 1920105 h 4608170"/>
                  <a:gd name="connsiteX122" fmla="*/ 1386960 w 3935937"/>
                  <a:gd name="connsiteY122" fmla="*/ 1909781 h 4608170"/>
                  <a:gd name="connsiteX123" fmla="*/ 2585659 w 3935937"/>
                  <a:gd name="connsiteY123" fmla="*/ 1867172 h 4608170"/>
                  <a:gd name="connsiteX124" fmla="*/ 2598295 w 3935937"/>
                  <a:gd name="connsiteY124" fmla="*/ 1876177 h 4608170"/>
                  <a:gd name="connsiteX125" fmla="*/ 2729656 w 3935937"/>
                  <a:gd name="connsiteY125" fmla="*/ 2086352 h 4608170"/>
                  <a:gd name="connsiteX126" fmla="*/ 2731563 w 3935937"/>
                  <a:gd name="connsiteY126" fmla="*/ 2103829 h 4608170"/>
                  <a:gd name="connsiteX127" fmla="*/ 2719079 w 3935937"/>
                  <a:gd name="connsiteY127" fmla="*/ 2116211 h 4608170"/>
                  <a:gd name="connsiteX128" fmla="*/ 2588545 w 3935937"/>
                  <a:gd name="connsiteY128" fmla="*/ 2161082 h 4608170"/>
                  <a:gd name="connsiteX129" fmla="*/ 2713613 w 3935937"/>
                  <a:gd name="connsiteY129" fmla="*/ 2248635 h 4608170"/>
                  <a:gd name="connsiteX130" fmla="*/ 2721121 w 3935937"/>
                  <a:gd name="connsiteY130" fmla="*/ 2271864 h 4608170"/>
                  <a:gd name="connsiteX131" fmla="*/ 2467895 w 3935937"/>
                  <a:gd name="connsiteY131" fmla="*/ 2796011 h 4608170"/>
                  <a:gd name="connsiteX132" fmla="*/ 2369968 w 3935937"/>
                  <a:gd name="connsiteY132" fmla="*/ 2979787 h 4608170"/>
                  <a:gd name="connsiteX133" fmla="*/ 2351648 w 3935937"/>
                  <a:gd name="connsiteY133" fmla="*/ 2991393 h 4608170"/>
                  <a:gd name="connsiteX134" fmla="*/ 2343028 w 3935937"/>
                  <a:gd name="connsiteY134" fmla="*/ 2989454 h 4608170"/>
                  <a:gd name="connsiteX135" fmla="*/ 2333362 w 3935937"/>
                  <a:gd name="connsiteY135" fmla="*/ 2962512 h 4608170"/>
                  <a:gd name="connsiteX136" fmla="*/ 2432502 w 3935937"/>
                  <a:gd name="connsiteY136" fmla="*/ 2776376 h 4608170"/>
                  <a:gd name="connsiteX137" fmla="*/ 2677783 w 3935937"/>
                  <a:gd name="connsiteY137" fmla="*/ 2272978 h 4608170"/>
                  <a:gd name="connsiteX138" fmla="*/ 2532741 w 3935937"/>
                  <a:gd name="connsiteY138" fmla="*/ 2171457 h 4608170"/>
                  <a:gd name="connsiteX139" fmla="*/ 2524305 w 3935937"/>
                  <a:gd name="connsiteY139" fmla="*/ 2152057 h 4608170"/>
                  <a:gd name="connsiteX140" fmla="*/ 2537767 w 3935937"/>
                  <a:gd name="connsiteY140" fmla="*/ 2135728 h 4608170"/>
                  <a:gd name="connsiteX141" fmla="*/ 2681832 w 3935937"/>
                  <a:gd name="connsiteY141" fmla="*/ 2086216 h 4608170"/>
                  <a:gd name="connsiteX142" fmla="*/ 2563966 w 3935937"/>
                  <a:gd name="connsiteY142" fmla="*/ 1897617 h 4608170"/>
                  <a:gd name="connsiteX143" fmla="*/ 2570393 w 3935937"/>
                  <a:gd name="connsiteY143" fmla="*/ 1869732 h 4608170"/>
                  <a:gd name="connsiteX144" fmla="*/ 2585659 w 3935937"/>
                  <a:gd name="connsiteY144" fmla="*/ 1867172 h 4608170"/>
                  <a:gd name="connsiteX145" fmla="*/ 1371234 w 3935937"/>
                  <a:gd name="connsiteY145" fmla="*/ 1849186 h 4608170"/>
                  <a:gd name="connsiteX146" fmla="*/ 1396841 w 3935937"/>
                  <a:gd name="connsiteY146" fmla="*/ 1861989 h 4608170"/>
                  <a:gd name="connsiteX147" fmla="*/ 1384037 w 3935937"/>
                  <a:gd name="connsiteY147" fmla="*/ 1887597 h 4608170"/>
                  <a:gd name="connsiteX148" fmla="*/ 695666 w 3935937"/>
                  <a:gd name="connsiteY148" fmla="*/ 2076821 h 4608170"/>
                  <a:gd name="connsiteX149" fmla="*/ 642460 w 3935937"/>
                  <a:gd name="connsiteY149" fmla="*/ 2134918 h 4608170"/>
                  <a:gd name="connsiteX150" fmla="*/ 622757 w 3935937"/>
                  <a:gd name="connsiteY150" fmla="*/ 2150640 h 4608170"/>
                  <a:gd name="connsiteX151" fmla="*/ 618203 w 3935937"/>
                  <a:gd name="connsiteY151" fmla="*/ 2150135 h 4608170"/>
                  <a:gd name="connsiteX152" fmla="*/ 603004 w 3935937"/>
                  <a:gd name="connsiteY152" fmla="*/ 2125859 h 4608170"/>
                  <a:gd name="connsiteX153" fmla="*/ 687147 w 3935937"/>
                  <a:gd name="connsiteY153" fmla="*/ 2037244 h 4608170"/>
                  <a:gd name="connsiteX154" fmla="*/ 1371234 w 3935937"/>
                  <a:gd name="connsiteY154" fmla="*/ 1849186 h 4608170"/>
                  <a:gd name="connsiteX155" fmla="*/ 2607100 w 3935937"/>
                  <a:gd name="connsiteY155" fmla="*/ 1816999 h 4608170"/>
                  <a:gd name="connsiteX156" fmla="*/ 3013517 w 3935937"/>
                  <a:gd name="connsiteY156" fmla="*/ 1923681 h 4608170"/>
                  <a:gd name="connsiteX157" fmla="*/ 3254529 w 3935937"/>
                  <a:gd name="connsiteY157" fmla="*/ 1988139 h 4608170"/>
                  <a:gd name="connsiteX158" fmla="*/ 3349959 w 3935937"/>
                  <a:gd name="connsiteY158" fmla="*/ 2060931 h 4608170"/>
                  <a:gd name="connsiteX159" fmla="*/ 3337409 w 3935937"/>
                  <a:gd name="connsiteY159" fmla="*/ 2086656 h 4608170"/>
                  <a:gd name="connsiteX160" fmla="*/ 3330829 w 3935937"/>
                  <a:gd name="connsiteY160" fmla="*/ 2087770 h 4608170"/>
                  <a:gd name="connsiteX161" fmla="*/ 3311682 w 3935937"/>
                  <a:gd name="connsiteY161" fmla="*/ 2074106 h 4608170"/>
                  <a:gd name="connsiteX162" fmla="*/ 3248101 w 3935937"/>
                  <a:gd name="connsiteY162" fmla="*/ 2028103 h 4608170"/>
                  <a:gd name="connsiteX163" fmla="*/ 3002755 w 3935937"/>
                  <a:gd name="connsiteY163" fmla="*/ 1962701 h 4608170"/>
                  <a:gd name="connsiteX164" fmla="*/ 2600453 w 3935937"/>
                  <a:gd name="connsiteY164" fmla="*/ 1856930 h 4608170"/>
                  <a:gd name="connsiteX165" fmla="*/ 2583803 w 3935937"/>
                  <a:gd name="connsiteY165" fmla="*/ 1833633 h 4608170"/>
                  <a:gd name="connsiteX166" fmla="*/ 2607100 w 3935937"/>
                  <a:gd name="connsiteY166" fmla="*/ 1816999 h 4608170"/>
                  <a:gd name="connsiteX167" fmla="*/ 2317218 w 3935937"/>
                  <a:gd name="connsiteY167" fmla="*/ 1669696 h 4608170"/>
                  <a:gd name="connsiteX168" fmla="*/ 2003448 w 3935937"/>
                  <a:gd name="connsiteY168" fmla="*/ 1924053 h 4608170"/>
                  <a:gd name="connsiteX169" fmla="*/ 2183967 w 3935937"/>
                  <a:gd name="connsiteY169" fmla="*/ 2102159 h 4608170"/>
                  <a:gd name="connsiteX170" fmla="*/ 2297565 w 3935937"/>
                  <a:gd name="connsiteY170" fmla="*/ 1955092 h 4608170"/>
                  <a:gd name="connsiteX171" fmla="*/ 2323004 w 3935937"/>
                  <a:gd name="connsiteY171" fmla="*/ 1946302 h 4608170"/>
                  <a:gd name="connsiteX172" fmla="*/ 2317218 w 3935937"/>
                  <a:gd name="connsiteY172" fmla="*/ 1669696 h 4608170"/>
                  <a:gd name="connsiteX173" fmla="*/ 1605905 w 3935937"/>
                  <a:gd name="connsiteY173" fmla="*/ 1667217 h 4608170"/>
                  <a:gd name="connsiteX174" fmla="*/ 1627987 w 3935937"/>
                  <a:gd name="connsiteY174" fmla="*/ 1918805 h 4608170"/>
                  <a:gd name="connsiteX175" fmla="*/ 1634853 w 3935937"/>
                  <a:gd name="connsiteY175" fmla="*/ 1953236 h 4608170"/>
                  <a:gd name="connsiteX176" fmla="*/ 1638260 w 3935937"/>
                  <a:gd name="connsiteY176" fmla="*/ 1970814 h 4608170"/>
                  <a:gd name="connsiteX177" fmla="*/ 1655399 w 3935937"/>
                  <a:gd name="connsiteY177" fmla="*/ 1980850 h 4608170"/>
                  <a:gd name="connsiteX178" fmla="*/ 1753140 w 3935937"/>
                  <a:gd name="connsiteY178" fmla="*/ 2109817 h 4608170"/>
                  <a:gd name="connsiteX179" fmla="*/ 1757998 w 3935937"/>
                  <a:gd name="connsiteY179" fmla="*/ 2115502 h 4608170"/>
                  <a:gd name="connsiteX180" fmla="*/ 1953564 w 3935937"/>
                  <a:gd name="connsiteY180" fmla="*/ 1925655 h 4608170"/>
                  <a:gd name="connsiteX181" fmla="*/ 1605905 w 3935937"/>
                  <a:gd name="connsiteY181" fmla="*/ 1667217 h 4608170"/>
                  <a:gd name="connsiteX182" fmla="*/ 2411638 w 3935937"/>
                  <a:gd name="connsiteY182" fmla="*/ 1666508 h 4608170"/>
                  <a:gd name="connsiteX183" fmla="*/ 2425957 w 3935937"/>
                  <a:gd name="connsiteY183" fmla="*/ 1672428 h 4608170"/>
                  <a:gd name="connsiteX184" fmla="*/ 2502729 w 3935937"/>
                  <a:gd name="connsiteY184" fmla="*/ 1757400 h 4608170"/>
                  <a:gd name="connsiteX185" fmla="*/ 2545392 w 3935937"/>
                  <a:gd name="connsiteY185" fmla="*/ 1805865 h 4608170"/>
                  <a:gd name="connsiteX186" fmla="*/ 2544043 w 3935937"/>
                  <a:gd name="connsiteY186" fmla="*/ 1834458 h 4608170"/>
                  <a:gd name="connsiteX187" fmla="*/ 2530413 w 3935937"/>
                  <a:gd name="connsiteY187" fmla="*/ 1839722 h 4608170"/>
                  <a:gd name="connsiteX188" fmla="*/ 2515449 w 3935937"/>
                  <a:gd name="connsiteY188" fmla="*/ 1833109 h 4608170"/>
                  <a:gd name="connsiteX189" fmla="*/ 2472162 w 3935937"/>
                  <a:gd name="connsiteY189" fmla="*/ 1783951 h 4608170"/>
                  <a:gd name="connsiteX190" fmla="*/ 2397330 w 3935937"/>
                  <a:gd name="connsiteY190" fmla="*/ 1701073 h 4608170"/>
                  <a:gd name="connsiteX191" fmla="*/ 2397330 w 3935937"/>
                  <a:gd name="connsiteY191" fmla="*/ 1672428 h 4608170"/>
                  <a:gd name="connsiteX192" fmla="*/ 2411638 w 3935937"/>
                  <a:gd name="connsiteY192" fmla="*/ 1666508 h 4608170"/>
                  <a:gd name="connsiteX193" fmla="*/ 1695878 w 3935937"/>
                  <a:gd name="connsiteY193" fmla="*/ 1555671 h 4608170"/>
                  <a:gd name="connsiteX194" fmla="*/ 1709787 w 3935937"/>
                  <a:gd name="connsiteY194" fmla="*/ 1562475 h 4608170"/>
                  <a:gd name="connsiteX195" fmla="*/ 1892227 w 3935937"/>
                  <a:gd name="connsiteY195" fmla="*/ 1670994 h 4608170"/>
                  <a:gd name="connsiteX196" fmla="*/ 2044087 w 3935937"/>
                  <a:gd name="connsiteY196" fmla="*/ 1666794 h 4608170"/>
                  <a:gd name="connsiteX197" fmla="*/ 2192114 w 3935937"/>
                  <a:gd name="connsiteY197" fmla="*/ 1570469 h 4608170"/>
                  <a:gd name="connsiteX198" fmla="*/ 2220506 w 3935937"/>
                  <a:gd name="connsiteY198" fmla="*/ 1566844 h 4608170"/>
                  <a:gd name="connsiteX199" fmla="*/ 2224133 w 3935937"/>
                  <a:gd name="connsiteY199" fmla="*/ 1595234 h 4608170"/>
                  <a:gd name="connsiteX200" fmla="*/ 2051644 w 3935937"/>
                  <a:gd name="connsiteY200" fmla="*/ 1706572 h 4608170"/>
                  <a:gd name="connsiteX201" fmla="*/ 1961680 w 3935937"/>
                  <a:gd name="connsiteY201" fmla="*/ 1715496 h 4608170"/>
                  <a:gd name="connsiteX202" fmla="*/ 1888230 w 3935937"/>
                  <a:gd name="connsiteY202" fmla="*/ 1711279 h 4608170"/>
                  <a:gd name="connsiteX203" fmla="*/ 1679438 w 3935937"/>
                  <a:gd name="connsiteY203" fmla="*/ 1589262 h 4608170"/>
                  <a:gd name="connsiteX204" fmla="*/ 1681209 w 3935937"/>
                  <a:gd name="connsiteY204" fmla="*/ 1560686 h 4608170"/>
                  <a:gd name="connsiteX205" fmla="*/ 1695878 w 3935937"/>
                  <a:gd name="connsiteY205" fmla="*/ 1555671 h 4608170"/>
                  <a:gd name="connsiteX206" fmla="*/ 2096347 w 3935937"/>
                  <a:gd name="connsiteY206" fmla="*/ 1357290 h 4608170"/>
                  <a:gd name="connsiteX207" fmla="*/ 1956974 w 3935937"/>
                  <a:gd name="connsiteY207" fmla="*/ 1367008 h 4608170"/>
                  <a:gd name="connsiteX208" fmla="*/ 1815980 w 3935937"/>
                  <a:gd name="connsiteY208" fmla="*/ 1357561 h 4608170"/>
                  <a:gd name="connsiteX209" fmla="*/ 1951643 w 3935937"/>
                  <a:gd name="connsiteY209" fmla="*/ 1437487 h 4608170"/>
                  <a:gd name="connsiteX210" fmla="*/ 1953784 w 3935937"/>
                  <a:gd name="connsiteY210" fmla="*/ 1437471 h 4608170"/>
                  <a:gd name="connsiteX211" fmla="*/ 2096347 w 3935937"/>
                  <a:gd name="connsiteY211" fmla="*/ 1357290 h 4608170"/>
                  <a:gd name="connsiteX212" fmla="*/ 2153129 w 3935937"/>
                  <a:gd name="connsiteY212" fmla="*/ 1303646 h 4608170"/>
                  <a:gd name="connsiteX213" fmla="*/ 2178367 w 3935937"/>
                  <a:gd name="connsiteY213" fmla="*/ 1317158 h 4608170"/>
                  <a:gd name="connsiteX214" fmla="*/ 2164836 w 3935937"/>
                  <a:gd name="connsiteY214" fmla="*/ 1342395 h 4608170"/>
                  <a:gd name="connsiteX215" fmla="*/ 2145521 w 3935937"/>
                  <a:gd name="connsiteY215" fmla="*/ 1347607 h 4608170"/>
                  <a:gd name="connsiteX216" fmla="*/ 1954358 w 3935937"/>
                  <a:gd name="connsiteY216" fmla="*/ 1477957 h 4608170"/>
                  <a:gd name="connsiteX217" fmla="*/ 1951659 w 3935937"/>
                  <a:gd name="connsiteY217" fmla="*/ 1477973 h 4608170"/>
                  <a:gd name="connsiteX218" fmla="*/ 1767109 w 3935937"/>
                  <a:gd name="connsiteY218" fmla="*/ 1348349 h 4608170"/>
                  <a:gd name="connsiteX219" fmla="*/ 1750103 w 3935937"/>
                  <a:gd name="connsiteY219" fmla="*/ 1343897 h 4608170"/>
                  <a:gd name="connsiteX220" fmla="*/ 1736406 w 3935937"/>
                  <a:gd name="connsiteY220" fmla="*/ 1318745 h 4608170"/>
                  <a:gd name="connsiteX221" fmla="*/ 1761558 w 3935937"/>
                  <a:gd name="connsiteY221" fmla="*/ 1305045 h 4608170"/>
                  <a:gd name="connsiteX222" fmla="*/ 2153129 w 3935937"/>
                  <a:gd name="connsiteY222" fmla="*/ 1303646 h 4608170"/>
                  <a:gd name="connsiteX223" fmla="*/ 2152304 w 3935937"/>
                  <a:gd name="connsiteY223" fmla="*/ 895863 h 4608170"/>
                  <a:gd name="connsiteX224" fmla="*/ 2194223 w 3935937"/>
                  <a:gd name="connsiteY224" fmla="*/ 937784 h 4608170"/>
                  <a:gd name="connsiteX225" fmla="*/ 2152304 w 3935937"/>
                  <a:gd name="connsiteY225" fmla="*/ 979703 h 4608170"/>
                  <a:gd name="connsiteX226" fmla="*/ 2110383 w 3935937"/>
                  <a:gd name="connsiteY226" fmla="*/ 937784 h 4608170"/>
                  <a:gd name="connsiteX227" fmla="*/ 2152304 w 3935937"/>
                  <a:gd name="connsiteY227" fmla="*/ 895863 h 4608170"/>
                  <a:gd name="connsiteX228" fmla="*/ 1705164 w 3935937"/>
                  <a:gd name="connsiteY228" fmla="*/ 895863 h 4608170"/>
                  <a:gd name="connsiteX229" fmla="*/ 1747083 w 3935937"/>
                  <a:gd name="connsiteY229" fmla="*/ 937784 h 4608170"/>
                  <a:gd name="connsiteX230" fmla="*/ 1705164 w 3935937"/>
                  <a:gd name="connsiteY230" fmla="*/ 979703 h 4608170"/>
                  <a:gd name="connsiteX231" fmla="*/ 1663243 w 3935937"/>
                  <a:gd name="connsiteY231" fmla="*/ 937784 h 4608170"/>
                  <a:gd name="connsiteX232" fmla="*/ 1705164 w 3935937"/>
                  <a:gd name="connsiteY232" fmla="*/ 895863 h 4608170"/>
                  <a:gd name="connsiteX233" fmla="*/ 1981214 w 3935937"/>
                  <a:gd name="connsiteY233" fmla="*/ 882470 h 4608170"/>
                  <a:gd name="connsiteX234" fmla="*/ 1995232 w 3935937"/>
                  <a:gd name="connsiteY234" fmla="*/ 907453 h 4608170"/>
                  <a:gd name="connsiteX235" fmla="*/ 1998420 w 3935937"/>
                  <a:gd name="connsiteY235" fmla="*/ 1083132 h 4608170"/>
                  <a:gd name="connsiteX236" fmla="*/ 1984705 w 3935937"/>
                  <a:gd name="connsiteY236" fmla="*/ 1108267 h 4608170"/>
                  <a:gd name="connsiteX237" fmla="*/ 1978986 w 3935937"/>
                  <a:gd name="connsiteY237" fmla="*/ 1109094 h 4608170"/>
                  <a:gd name="connsiteX238" fmla="*/ 1959570 w 3935937"/>
                  <a:gd name="connsiteY238" fmla="*/ 1094569 h 4608170"/>
                  <a:gd name="connsiteX239" fmla="*/ 1956247 w 3935937"/>
                  <a:gd name="connsiteY239" fmla="*/ 896472 h 4608170"/>
                  <a:gd name="connsiteX240" fmla="*/ 1981214 w 3935937"/>
                  <a:gd name="connsiteY240" fmla="*/ 882470 h 4608170"/>
                  <a:gd name="connsiteX241" fmla="*/ 2161302 w 3935937"/>
                  <a:gd name="connsiteY241" fmla="*/ 738697 h 4608170"/>
                  <a:gd name="connsiteX242" fmla="*/ 2297547 w 3935937"/>
                  <a:gd name="connsiteY242" fmla="*/ 761180 h 4608170"/>
                  <a:gd name="connsiteX243" fmla="*/ 2300955 w 3935937"/>
                  <a:gd name="connsiteY243" fmla="*/ 789587 h 4608170"/>
                  <a:gd name="connsiteX244" fmla="*/ 2272531 w 3935937"/>
                  <a:gd name="connsiteY244" fmla="*/ 793013 h 4608170"/>
                  <a:gd name="connsiteX245" fmla="*/ 2040593 w 3935937"/>
                  <a:gd name="connsiteY245" fmla="*/ 815330 h 4608170"/>
                  <a:gd name="connsiteX246" fmla="*/ 2030049 w 3935937"/>
                  <a:gd name="connsiteY246" fmla="*/ 818300 h 4608170"/>
                  <a:gd name="connsiteX247" fmla="*/ 2012759 w 3935937"/>
                  <a:gd name="connsiteY247" fmla="*/ 808600 h 4608170"/>
                  <a:gd name="connsiteX248" fmla="*/ 2019490 w 3935937"/>
                  <a:gd name="connsiteY248" fmla="*/ 780766 h 4608170"/>
                  <a:gd name="connsiteX249" fmla="*/ 2161302 w 3935937"/>
                  <a:gd name="connsiteY249" fmla="*/ 738697 h 4608170"/>
                  <a:gd name="connsiteX250" fmla="*/ 1687467 w 3935937"/>
                  <a:gd name="connsiteY250" fmla="*/ 736533 h 4608170"/>
                  <a:gd name="connsiteX251" fmla="*/ 1814460 w 3935937"/>
                  <a:gd name="connsiteY251" fmla="*/ 784424 h 4608170"/>
                  <a:gd name="connsiteX252" fmla="*/ 1813094 w 3935937"/>
                  <a:gd name="connsiteY252" fmla="*/ 813018 h 4608170"/>
                  <a:gd name="connsiteX253" fmla="*/ 1799498 w 3935937"/>
                  <a:gd name="connsiteY253" fmla="*/ 818299 h 4608170"/>
                  <a:gd name="connsiteX254" fmla="*/ 1784517 w 3935937"/>
                  <a:gd name="connsiteY254" fmla="*/ 811668 h 4608170"/>
                  <a:gd name="connsiteX255" fmla="*/ 1592728 w 3935937"/>
                  <a:gd name="connsiteY255" fmla="*/ 791290 h 4608170"/>
                  <a:gd name="connsiteX256" fmla="*/ 1565215 w 3935937"/>
                  <a:gd name="connsiteY256" fmla="*/ 783430 h 4608170"/>
                  <a:gd name="connsiteX257" fmla="*/ 1573059 w 3935937"/>
                  <a:gd name="connsiteY257" fmla="*/ 755899 h 4608170"/>
                  <a:gd name="connsiteX258" fmla="*/ 1634961 w 3935937"/>
                  <a:gd name="connsiteY258" fmla="*/ 737369 h 4608170"/>
                  <a:gd name="connsiteX259" fmla="*/ 1687467 w 3935937"/>
                  <a:gd name="connsiteY259" fmla="*/ 736533 h 4608170"/>
                  <a:gd name="connsiteX260" fmla="*/ 2333244 w 3935937"/>
                  <a:gd name="connsiteY260" fmla="*/ 473845 h 4608170"/>
                  <a:gd name="connsiteX261" fmla="*/ 2353488 w 3935937"/>
                  <a:gd name="connsiteY261" fmla="*/ 494087 h 4608170"/>
                  <a:gd name="connsiteX262" fmla="*/ 2382452 w 3935937"/>
                  <a:gd name="connsiteY262" fmla="*/ 670304 h 4608170"/>
                  <a:gd name="connsiteX263" fmla="*/ 2449458 w 3935937"/>
                  <a:gd name="connsiteY263" fmla="*/ 749488 h 4608170"/>
                  <a:gd name="connsiteX264" fmla="*/ 2454231 w 3935937"/>
                  <a:gd name="connsiteY264" fmla="*/ 763187 h 4608170"/>
                  <a:gd name="connsiteX265" fmla="*/ 2447838 w 3935937"/>
                  <a:gd name="connsiteY265" fmla="*/ 967796 h 4608170"/>
                  <a:gd name="connsiteX266" fmla="*/ 2427628 w 3935937"/>
                  <a:gd name="connsiteY266" fmla="*/ 987414 h 4608170"/>
                  <a:gd name="connsiteX267" fmla="*/ 2426971 w 3935937"/>
                  <a:gd name="connsiteY267" fmla="*/ 987398 h 4608170"/>
                  <a:gd name="connsiteX268" fmla="*/ 2407369 w 3935937"/>
                  <a:gd name="connsiteY268" fmla="*/ 966548 h 4608170"/>
                  <a:gd name="connsiteX269" fmla="*/ 2413525 w 3935937"/>
                  <a:gd name="connsiteY269" fmla="*/ 769698 h 4608170"/>
                  <a:gd name="connsiteX270" fmla="*/ 2348224 w 3935937"/>
                  <a:gd name="connsiteY270" fmla="*/ 692538 h 4608170"/>
                  <a:gd name="connsiteX271" fmla="*/ 2343855 w 3935937"/>
                  <a:gd name="connsiteY271" fmla="*/ 683546 h 4608170"/>
                  <a:gd name="connsiteX272" fmla="*/ 2313001 w 3935937"/>
                  <a:gd name="connsiteY272" fmla="*/ 494087 h 4608170"/>
                  <a:gd name="connsiteX273" fmla="*/ 2333244 w 3935937"/>
                  <a:gd name="connsiteY273" fmla="*/ 473845 h 4608170"/>
                  <a:gd name="connsiteX274" fmla="*/ 1683941 w 3935937"/>
                  <a:gd name="connsiteY274" fmla="*/ 333610 h 4608170"/>
                  <a:gd name="connsiteX275" fmla="*/ 1699309 w 3935937"/>
                  <a:gd name="connsiteY275" fmla="*/ 357783 h 4608170"/>
                  <a:gd name="connsiteX276" fmla="*/ 1531071 w 3935937"/>
                  <a:gd name="connsiteY276" fmla="*/ 499114 h 4608170"/>
                  <a:gd name="connsiteX277" fmla="*/ 1513291 w 3935937"/>
                  <a:gd name="connsiteY277" fmla="*/ 508628 h 4608170"/>
                  <a:gd name="connsiteX278" fmla="*/ 1488578 w 3935937"/>
                  <a:gd name="connsiteY278" fmla="*/ 676005 h 4608170"/>
                  <a:gd name="connsiteX279" fmla="*/ 1484361 w 3935937"/>
                  <a:gd name="connsiteY279" fmla="*/ 685706 h 4608170"/>
                  <a:gd name="connsiteX280" fmla="*/ 1444042 w 3935937"/>
                  <a:gd name="connsiteY280" fmla="*/ 839303 h 4608170"/>
                  <a:gd name="connsiteX281" fmla="*/ 1423799 w 3935937"/>
                  <a:gd name="connsiteY281" fmla="*/ 859546 h 4608170"/>
                  <a:gd name="connsiteX282" fmla="*/ 1403556 w 3935937"/>
                  <a:gd name="connsiteY282" fmla="*/ 839303 h 4608170"/>
                  <a:gd name="connsiteX283" fmla="*/ 1449272 w 3935937"/>
                  <a:gd name="connsiteY283" fmla="*/ 664991 h 4608170"/>
                  <a:gd name="connsiteX284" fmla="*/ 1474710 w 3935937"/>
                  <a:gd name="connsiteY284" fmla="*/ 492772 h 4608170"/>
                  <a:gd name="connsiteX285" fmla="*/ 1484899 w 3935937"/>
                  <a:gd name="connsiteY285" fmla="*/ 478027 h 4608170"/>
                  <a:gd name="connsiteX286" fmla="*/ 1512026 w 3935937"/>
                  <a:gd name="connsiteY286" fmla="*/ 463402 h 4608170"/>
                  <a:gd name="connsiteX287" fmla="*/ 1659784 w 3935937"/>
                  <a:gd name="connsiteY287" fmla="*/ 348978 h 4608170"/>
                  <a:gd name="connsiteX288" fmla="*/ 1683941 w 3935937"/>
                  <a:gd name="connsiteY288" fmla="*/ 333610 h 4608170"/>
                  <a:gd name="connsiteX289" fmla="*/ 1770552 w 3935937"/>
                  <a:gd name="connsiteY289" fmla="*/ 282616 h 4608170"/>
                  <a:gd name="connsiteX290" fmla="*/ 1785867 w 3935937"/>
                  <a:gd name="connsiteY290" fmla="*/ 284872 h 4608170"/>
                  <a:gd name="connsiteX291" fmla="*/ 2106520 w 3935937"/>
                  <a:gd name="connsiteY291" fmla="*/ 296327 h 4608170"/>
                  <a:gd name="connsiteX292" fmla="*/ 2133005 w 3935937"/>
                  <a:gd name="connsiteY292" fmla="*/ 307224 h 4608170"/>
                  <a:gd name="connsiteX293" fmla="*/ 2122091 w 3935937"/>
                  <a:gd name="connsiteY293" fmla="*/ 333693 h 4608170"/>
                  <a:gd name="connsiteX294" fmla="*/ 2085227 w 3935937"/>
                  <a:gd name="connsiteY294" fmla="*/ 342765 h 4608170"/>
                  <a:gd name="connsiteX295" fmla="*/ 2087845 w 3935937"/>
                  <a:gd name="connsiteY295" fmla="*/ 343394 h 4608170"/>
                  <a:gd name="connsiteX296" fmla="*/ 2356744 w 3935937"/>
                  <a:gd name="connsiteY296" fmla="*/ 423860 h 4608170"/>
                  <a:gd name="connsiteX297" fmla="*/ 2382688 w 3935937"/>
                  <a:gd name="connsiteY297" fmla="*/ 435973 h 4608170"/>
                  <a:gd name="connsiteX298" fmla="*/ 2370593 w 3935937"/>
                  <a:gd name="connsiteY298" fmla="*/ 461919 h 4608170"/>
                  <a:gd name="connsiteX299" fmla="*/ 2322532 w 3935937"/>
                  <a:gd name="connsiteY299" fmla="*/ 469223 h 4608170"/>
                  <a:gd name="connsiteX300" fmla="*/ 2064043 w 3935937"/>
                  <a:gd name="connsiteY300" fmla="*/ 376155 h 4608170"/>
                  <a:gd name="connsiteX301" fmla="*/ 2055956 w 3935937"/>
                  <a:gd name="connsiteY301" fmla="*/ 362933 h 4608170"/>
                  <a:gd name="connsiteX302" fmla="*/ 2059263 w 3935937"/>
                  <a:gd name="connsiteY302" fmla="*/ 349153 h 4608170"/>
                  <a:gd name="connsiteX303" fmla="*/ 2053849 w 3935937"/>
                  <a:gd name="connsiteY303" fmla="*/ 350486 h 4608170"/>
                  <a:gd name="connsiteX304" fmla="*/ 1967819 w 3935937"/>
                  <a:gd name="connsiteY304" fmla="*/ 355942 h 4608170"/>
                  <a:gd name="connsiteX305" fmla="*/ 1765033 w 3935937"/>
                  <a:gd name="connsiteY305" fmla="*/ 319590 h 4608170"/>
                  <a:gd name="connsiteX306" fmla="*/ 1758083 w 3935937"/>
                  <a:gd name="connsiteY306" fmla="*/ 291823 h 4608170"/>
                  <a:gd name="connsiteX307" fmla="*/ 1770552 w 3935937"/>
                  <a:gd name="connsiteY307" fmla="*/ 282616 h 4608170"/>
                  <a:gd name="connsiteX308" fmla="*/ 2044912 w 3935937"/>
                  <a:gd name="connsiteY308" fmla="*/ 675 h 4608170"/>
                  <a:gd name="connsiteX309" fmla="*/ 2423461 w 3935937"/>
                  <a:gd name="connsiteY309" fmla="*/ 179997 h 4608170"/>
                  <a:gd name="connsiteX310" fmla="*/ 2569145 w 3935937"/>
                  <a:gd name="connsiteY310" fmla="*/ 497764 h 4608170"/>
                  <a:gd name="connsiteX311" fmla="*/ 2576331 w 3935937"/>
                  <a:gd name="connsiteY311" fmla="*/ 548204 h 4608170"/>
                  <a:gd name="connsiteX312" fmla="*/ 2581071 w 3935937"/>
                  <a:gd name="connsiteY312" fmla="*/ 749775 h 4608170"/>
                  <a:gd name="connsiteX313" fmla="*/ 2530682 w 3935937"/>
                  <a:gd name="connsiteY313" fmla="*/ 848866 h 4608170"/>
                  <a:gd name="connsiteX314" fmla="*/ 2519043 w 3935937"/>
                  <a:gd name="connsiteY314" fmla="*/ 868553 h 4608170"/>
                  <a:gd name="connsiteX315" fmla="*/ 2532807 w 3935937"/>
                  <a:gd name="connsiteY315" fmla="*/ 886553 h 4608170"/>
                  <a:gd name="connsiteX316" fmla="*/ 2505446 w 3935937"/>
                  <a:gd name="connsiteY316" fmla="*/ 1109921 h 4608170"/>
                  <a:gd name="connsiteX317" fmla="*/ 2428742 w 3935937"/>
                  <a:gd name="connsiteY317" fmla="*/ 1211778 h 4608170"/>
                  <a:gd name="connsiteX318" fmla="*/ 2424760 w 3935937"/>
                  <a:gd name="connsiteY318" fmla="*/ 1212166 h 4608170"/>
                  <a:gd name="connsiteX319" fmla="*/ 2423241 w 3935937"/>
                  <a:gd name="connsiteY319" fmla="*/ 1211912 h 4608170"/>
                  <a:gd name="connsiteX320" fmla="*/ 2420425 w 3935937"/>
                  <a:gd name="connsiteY320" fmla="*/ 1236693 h 4608170"/>
                  <a:gd name="connsiteX321" fmla="*/ 2360251 w 3935937"/>
                  <a:gd name="connsiteY321" fmla="*/ 1410953 h 4608170"/>
                  <a:gd name="connsiteX322" fmla="*/ 2330595 w 3935937"/>
                  <a:gd name="connsiteY322" fmla="*/ 1506080 h 4608170"/>
                  <a:gd name="connsiteX323" fmla="*/ 2329160 w 3935937"/>
                  <a:gd name="connsiteY323" fmla="*/ 1583476 h 4608170"/>
                  <a:gd name="connsiteX324" fmla="*/ 2328723 w 3935937"/>
                  <a:gd name="connsiteY324" fmla="*/ 1644223 h 4608170"/>
                  <a:gd name="connsiteX325" fmla="*/ 2332451 w 3935937"/>
                  <a:gd name="connsiteY325" fmla="*/ 1642638 h 4608170"/>
                  <a:gd name="connsiteX326" fmla="*/ 2356337 w 3935937"/>
                  <a:gd name="connsiteY326" fmla="*/ 1658411 h 4608170"/>
                  <a:gd name="connsiteX327" fmla="*/ 2356337 w 3935937"/>
                  <a:gd name="connsiteY327" fmla="*/ 1991496 h 4608170"/>
                  <a:gd name="connsiteX328" fmla="*/ 2200684 w 3935937"/>
                  <a:gd name="connsiteY328" fmla="*/ 2980175 h 4608170"/>
                  <a:gd name="connsiteX329" fmla="*/ 2194476 w 3935937"/>
                  <a:gd name="connsiteY329" fmla="*/ 2993265 h 4608170"/>
                  <a:gd name="connsiteX330" fmla="*/ 3378605 w 3935937"/>
                  <a:gd name="connsiteY330" fmla="*/ 2993265 h 4608170"/>
                  <a:gd name="connsiteX331" fmla="*/ 3480361 w 3935937"/>
                  <a:gd name="connsiteY331" fmla="*/ 3095021 h 4608170"/>
                  <a:gd name="connsiteX332" fmla="*/ 3402069 w 3935937"/>
                  <a:gd name="connsiteY332" fmla="*/ 4507544 h 4608170"/>
                  <a:gd name="connsiteX333" fmla="*/ 3304649 w 3935937"/>
                  <a:gd name="connsiteY333" fmla="*/ 4608170 h 4608170"/>
                  <a:gd name="connsiteX334" fmla="*/ 635579 w 3935937"/>
                  <a:gd name="connsiteY334" fmla="*/ 4608170 h 4608170"/>
                  <a:gd name="connsiteX335" fmla="*/ 538141 w 3935937"/>
                  <a:gd name="connsiteY335" fmla="*/ 4506430 h 4608170"/>
                  <a:gd name="connsiteX336" fmla="*/ 459125 w 3935937"/>
                  <a:gd name="connsiteY336" fmla="*/ 3096151 h 4608170"/>
                  <a:gd name="connsiteX337" fmla="*/ 560830 w 3935937"/>
                  <a:gd name="connsiteY337" fmla="*/ 2993265 h 4608170"/>
                  <a:gd name="connsiteX338" fmla="*/ 1771628 w 3935937"/>
                  <a:gd name="connsiteY338" fmla="*/ 2993265 h 4608170"/>
                  <a:gd name="connsiteX339" fmla="*/ 1760563 w 3935937"/>
                  <a:gd name="connsiteY339" fmla="*/ 2977037 h 4608170"/>
                  <a:gd name="connsiteX340" fmla="*/ 1595125 w 3935937"/>
                  <a:gd name="connsiteY340" fmla="*/ 1961046 h 4608170"/>
                  <a:gd name="connsiteX341" fmla="*/ 1588292 w 3935937"/>
                  <a:gd name="connsiteY341" fmla="*/ 1926785 h 4608170"/>
                  <a:gd name="connsiteX342" fmla="*/ 1558991 w 3935937"/>
                  <a:gd name="connsiteY342" fmla="*/ 1715917 h 4608170"/>
                  <a:gd name="connsiteX343" fmla="*/ 1458939 w 3935937"/>
                  <a:gd name="connsiteY343" fmla="*/ 1852341 h 4608170"/>
                  <a:gd name="connsiteX344" fmla="*/ 1440500 w 3935937"/>
                  <a:gd name="connsiteY344" fmla="*/ 1864200 h 4608170"/>
                  <a:gd name="connsiteX345" fmla="*/ 1432134 w 3935937"/>
                  <a:gd name="connsiteY345" fmla="*/ 1862377 h 4608170"/>
                  <a:gd name="connsiteX346" fmla="*/ 1422095 w 3935937"/>
                  <a:gd name="connsiteY346" fmla="*/ 1835572 h 4608170"/>
                  <a:gd name="connsiteX347" fmla="*/ 1529857 w 3935937"/>
                  <a:gd name="connsiteY347" fmla="*/ 1687644 h 4608170"/>
                  <a:gd name="connsiteX348" fmla="*/ 1558400 w 3935937"/>
                  <a:gd name="connsiteY348" fmla="*/ 1685266 h 4608170"/>
                  <a:gd name="connsiteX349" fmla="*/ 1560661 w 3935937"/>
                  <a:gd name="connsiteY349" fmla="*/ 1688135 h 4608170"/>
                  <a:gd name="connsiteX350" fmla="*/ 1567560 w 3935937"/>
                  <a:gd name="connsiteY350" fmla="*/ 1654109 h 4608170"/>
                  <a:gd name="connsiteX351" fmla="*/ 1593033 w 3935937"/>
                  <a:gd name="connsiteY351" fmla="*/ 1641051 h 4608170"/>
                  <a:gd name="connsiteX352" fmla="*/ 1595023 w 3935937"/>
                  <a:gd name="connsiteY352" fmla="*/ 1642165 h 4608170"/>
                  <a:gd name="connsiteX353" fmla="*/ 1594367 w 3935937"/>
                  <a:gd name="connsiteY353" fmla="*/ 1640123 h 4608170"/>
                  <a:gd name="connsiteX354" fmla="*/ 1594736 w 3935937"/>
                  <a:gd name="connsiteY354" fmla="*/ 1637550 h 4608170"/>
                  <a:gd name="connsiteX355" fmla="*/ 1593725 w 3935937"/>
                  <a:gd name="connsiteY355" fmla="*/ 1635113 h 4608170"/>
                  <a:gd name="connsiteX356" fmla="*/ 1563461 w 3935937"/>
                  <a:gd name="connsiteY356" fmla="*/ 1470064 h 4608170"/>
                  <a:gd name="connsiteX357" fmla="*/ 1463848 w 3935937"/>
                  <a:gd name="connsiteY357" fmla="*/ 1297726 h 4608170"/>
                  <a:gd name="connsiteX358" fmla="*/ 1448866 w 3935937"/>
                  <a:gd name="connsiteY358" fmla="*/ 1248586 h 4608170"/>
                  <a:gd name="connsiteX359" fmla="*/ 1439859 w 3935937"/>
                  <a:gd name="connsiteY359" fmla="*/ 1219403 h 4608170"/>
                  <a:gd name="connsiteX360" fmla="*/ 1438559 w 3935937"/>
                  <a:gd name="connsiteY360" fmla="*/ 1219638 h 4608170"/>
                  <a:gd name="connsiteX361" fmla="*/ 1436014 w 3935937"/>
                  <a:gd name="connsiteY361" fmla="*/ 1219470 h 4608170"/>
                  <a:gd name="connsiteX362" fmla="*/ 1349103 w 3935937"/>
                  <a:gd name="connsiteY362" fmla="*/ 1117274 h 4608170"/>
                  <a:gd name="connsiteX363" fmla="*/ 1322363 w 3935937"/>
                  <a:gd name="connsiteY363" fmla="*/ 890584 h 4608170"/>
                  <a:gd name="connsiteX364" fmla="*/ 1342252 w 3935937"/>
                  <a:gd name="connsiteY364" fmla="*/ 873900 h 4608170"/>
                  <a:gd name="connsiteX365" fmla="*/ 1336112 w 3935937"/>
                  <a:gd name="connsiteY365" fmla="*/ 862497 h 4608170"/>
                  <a:gd name="connsiteX366" fmla="*/ 1282130 w 3935937"/>
                  <a:gd name="connsiteY366" fmla="*/ 626951 h 4608170"/>
                  <a:gd name="connsiteX367" fmla="*/ 1428659 w 3935937"/>
                  <a:gd name="connsiteY367" fmla="*/ 230370 h 4608170"/>
                  <a:gd name="connsiteX368" fmla="*/ 1624423 w 3935937"/>
                  <a:gd name="connsiteY368" fmla="*/ 112544 h 4608170"/>
                  <a:gd name="connsiteX369" fmla="*/ 1671087 w 3935937"/>
                  <a:gd name="connsiteY369" fmla="*/ 125222 h 4608170"/>
                  <a:gd name="connsiteX370" fmla="*/ 1677531 w 3935937"/>
                  <a:gd name="connsiteY370" fmla="*/ 153107 h 4608170"/>
                  <a:gd name="connsiteX371" fmla="*/ 1649630 w 3935937"/>
                  <a:gd name="connsiteY371" fmla="*/ 159552 h 4608170"/>
                  <a:gd name="connsiteX372" fmla="*/ 1457302 w 3935937"/>
                  <a:gd name="connsiteY372" fmla="*/ 258997 h 4608170"/>
                  <a:gd name="connsiteX373" fmla="*/ 1322516 w 3935937"/>
                  <a:gd name="connsiteY373" fmla="*/ 629651 h 4608170"/>
                  <a:gd name="connsiteX374" fmla="*/ 1370830 w 3935937"/>
                  <a:gd name="connsiteY374" fmla="*/ 841664 h 4608170"/>
                  <a:gd name="connsiteX375" fmla="*/ 1418468 w 3935937"/>
                  <a:gd name="connsiteY375" fmla="*/ 986352 h 4608170"/>
                  <a:gd name="connsiteX376" fmla="*/ 1398225 w 3935937"/>
                  <a:gd name="connsiteY376" fmla="*/ 1006595 h 4608170"/>
                  <a:gd name="connsiteX377" fmla="*/ 1377982 w 3935937"/>
                  <a:gd name="connsiteY377" fmla="*/ 986352 h 4608170"/>
                  <a:gd name="connsiteX378" fmla="*/ 1361518 w 3935937"/>
                  <a:gd name="connsiteY378" fmla="*/ 921051 h 4608170"/>
                  <a:gd name="connsiteX379" fmla="*/ 1388222 w 3935937"/>
                  <a:gd name="connsiteY379" fmla="*/ 1106832 h 4608170"/>
                  <a:gd name="connsiteX380" fmla="*/ 1426415 w 3935937"/>
                  <a:gd name="connsiteY380" fmla="*/ 1172995 h 4608170"/>
                  <a:gd name="connsiteX381" fmla="*/ 1415027 w 3935937"/>
                  <a:gd name="connsiteY381" fmla="*/ 1122116 h 4608170"/>
                  <a:gd name="connsiteX382" fmla="*/ 1431963 w 3935937"/>
                  <a:gd name="connsiteY382" fmla="*/ 1099022 h 4608170"/>
                  <a:gd name="connsiteX383" fmla="*/ 1455042 w 3935937"/>
                  <a:gd name="connsiteY383" fmla="*/ 1115960 h 4608170"/>
                  <a:gd name="connsiteX384" fmla="*/ 1487532 w 3935937"/>
                  <a:gd name="connsiteY384" fmla="*/ 1236608 h 4608170"/>
                  <a:gd name="connsiteX385" fmla="*/ 1502698 w 3935937"/>
                  <a:gd name="connsiteY385" fmla="*/ 1286288 h 4608170"/>
                  <a:gd name="connsiteX386" fmla="*/ 1595074 w 3935937"/>
                  <a:gd name="connsiteY386" fmla="*/ 1444759 h 4608170"/>
                  <a:gd name="connsiteX387" fmla="*/ 1628207 w 3935937"/>
                  <a:gd name="connsiteY387" fmla="*/ 1528948 h 4608170"/>
                  <a:gd name="connsiteX388" fmla="*/ 1633986 w 3935937"/>
                  <a:gd name="connsiteY388" fmla="*/ 1630869 h 4608170"/>
                  <a:gd name="connsiteX389" fmla="*/ 1649136 w 3935937"/>
                  <a:gd name="connsiteY389" fmla="*/ 1660563 h 4608170"/>
                  <a:gd name="connsiteX390" fmla="*/ 1976963 w 3935937"/>
                  <a:gd name="connsiteY390" fmla="*/ 1892051 h 4608170"/>
                  <a:gd name="connsiteX391" fmla="*/ 2288286 w 3935937"/>
                  <a:gd name="connsiteY391" fmla="*/ 1641338 h 4608170"/>
                  <a:gd name="connsiteX392" fmla="*/ 2288658 w 3935937"/>
                  <a:gd name="connsiteY392" fmla="*/ 1583814 h 4608170"/>
                  <a:gd name="connsiteX393" fmla="*/ 2290227 w 3935937"/>
                  <a:gd name="connsiteY393" fmla="*/ 1502722 h 4608170"/>
                  <a:gd name="connsiteX394" fmla="*/ 2325923 w 3935937"/>
                  <a:gd name="connsiteY394" fmla="*/ 1389513 h 4608170"/>
                  <a:gd name="connsiteX395" fmla="*/ 2380123 w 3935937"/>
                  <a:gd name="connsiteY395" fmla="*/ 1232914 h 4608170"/>
                  <a:gd name="connsiteX396" fmla="*/ 2391528 w 3935937"/>
                  <a:gd name="connsiteY396" fmla="*/ 1152414 h 4608170"/>
                  <a:gd name="connsiteX397" fmla="*/ 2403437 w 3935937"/>
                  <a:gd name="connsiteY397" fmla="*/ 1061774 h 4608170"/>
                  <a:gd name="connsiteX398" fmla="*/ 2424996 w 3935937"/>
                  <a:gd name="connsiteY398" fmla="*/ 1042948 h 4608170"/>
                  <a:gd name="connsiteX399" fmla="*/ 2443838 w 3935937"/>
                  <a:gd name="connsiteY399" fmla="*/ 1064507 h 4608170"/>
                  <a:gd name="connsiteX400" fmla="*/ 2431441 w 3935937"/>
                  <a:gd name="connsiteY400" fmla="*/ 1159280 h 4608170"/>
                  <a:gd name="connsiteX401" fmla="*/ 2429905 w 3935937"/>
                  <a:gd name="connsiteY401" fmla="*/ 1168238 h 4608170"/>
                  <a:gd name="connsiteX402" fmla="*/ 2466664 w 3935937"/>
                  <a:gd name="connsiteY402" fmla="*/ 1098279 h 4608170"/>
                  <a:gd name="connsiteX403" fmla="*/ 2492406 w 3935937"/>
                  <a:gd name="connsiteY403" fmla="*/ 920612 h 4608170"/>
                  <a:gd name="connsiteX404" fmla="*/ 2491326 w 3935937"/>
                  <a:gd name="connsiteY404" fmla="*/ 923125 h 4608170"/>
                  <a:gd name="connsiteX405" fmla="*/ 2472365 w 3935937"/>
                  <a:gd name="connsiteY405" fmla="*/ 936266 h 4608170"/>
                  <a:gd name="connsiteX406" fmla="*/ 2465263 w 3935937"/>
                  <a:gd name="connsiteY406" fmla="*/ 934984 h 4608170"/>
                  <a:gd name="connsiteX407" fmla="*/ 2453404 w 3935937"/>
                  <a:gd name="connsiteY407" fmla="*/ 908921 h 4608170"/>
                  <a:gd name="connsiteX408" fmla="*/ 2495899 w 3935937"/>
                  <a:gd name="connsiteY408" fmla="*/ 828168 h 4608170"/>
                  <a:gd name="connsiteX409" fmla="*/ 2542660 w 3935937"/>
                  <a:gd name="connsiteY409" fmla="*/ 736988 h 4608170"/>
                  <a:gd name="connsiteX410" fmla="*/ 2536284 w 3935937"/>
                  <a:gd name="connsiteY410" fmla="*/ 554109 h 4608170"/>
                  <a:gd name="connsiteX411" fmla="*/ 2529012 w 3935937"/>
                  <a:gd name="connsiteY411" fmla="*/ 503095 h 4608170"/>
                  <a:gd name="connsiteX412" fmla="*/ 2393383 w 3935937"/>
                  <a:gd name="connsiteY412" fmla="*/ 207073 h 4608170"/>
                  <a:gd name="connsiteX413" fmla="*/ 2043058 w 3935937"/>
                  <a:gd name="connsiteY413" fmla="*/ 41128 h 4608170"/>
                  <a:gd name="connsiteX414" fmla="*/ 1752145 w 3935937"/>
                  <a:gd name="connsiteY414" fmla="*/ 130351 h 4608170"/>
                  <a:gd name="connsiteX415" fmla="*/ 1723551 w 3935937"/>
                  <a:gd name="connsiteY415" fmla="*/ 131852 h 4608170"/>
                  <a:gd name="connsiteX416" fmla="*/ 1722033 w 3935937"/>
                  <a:gd name="connsiteY416" fmla="*/ 103275 h 4608170"/>
                  <a:gd name="connsiteX417" fmla="*/ 2044912 w 3935937"/>
                  <a:gd name="connsiteY417" fmla="*/ 675 h 460817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</a:cxnLst>
                <a:rect l="l" t="t" r="r" b="b"/>
                <a:pathLst>
                  <a:path w="3935937" h="4608170">
                    <a:moveTo>
                      <a:pt x="560830" y="3033769"/>
                    </a:moveTo>
                    <a:cubicBezTo>
                      <a:pt x="527057" y="3033769"/>
                      <a:pt x="499578" y="3061249"/>
                      <a:pt x="499578" y="3095021"/>
                    </a:cubicBezTo>
                    <a:lnTo>
                      <a:pt x="578593" y="4505284"/>
                    </a:lnTo>
                    <a:cubicBezTo>
                      <a:pt x="578627" y="4540202"/>
                      <a:pt x="604168" y="4567666"/>
                      <a:pt x="635579" y="4567666"/>
                    </a:cubicBezTo>
                    <a:lnTo>
                      <a:pt x="3304649" y="4567666"/>
                    </a:lnTo>
                    <a:cubicBezTo>
                      <a:pt x="3336060" y="4567666"/>
                      <a:pt x="3361617" y="4540202"/>
                      <a:pt x="3361617" y="4506430"/>
                    </a:cubicBezTo>
                    <a:lnTo>
                      <a:pt x="3439890" y="3093891"/>
                    </a:lnTo>
                    <a:cubicBezTo>
                      <a:pt x="3439857" y="3061249"/>
                      <a:pt x="3412393" y="3033769"/>
                      <a:pt x="3378605" y="3033769"/>
                    </a:cubicBezTo>
                    <a:close/>
                    <a:moveTo>
                      <a:pt x="1799294" y="2983060"/>
                    </a:moveTo>
                    <a:cubicBezTo>
                      <a:pt x="1797472" y="2987479"/>
                      <a:pt x="1794100" y="2991039"/>
                      <a:pt x="1789881" y="2993265"/>
                    </a:cubicBezTo>
                    <a:lnTo>
                      <a:pt x="1802652" y="2993265"/>
                    </a:lnTo>
                    <a:cubicBezTo>
                      <a:pt x="1800762" y="2990263"/>
                      <a:pt x="1799361" y="2986905"/>
                      <a:pt x="1799294" y="2983094"/>
                    </a:cubicBezTo>
                    <a:close/>
                    <a:moveTo>
                      <a:pt x="660135" y="2293299"/>
                    </a:moveTo>
                    <a:cubicBezTo>
                      <a:pt x="665050" y="2294928"/>
                      <a:pt x="669335" y="2298433"/>
                      <a:pt x="671831" y="2303426"/>
                    </a:cubicBezTo>
                    <a:cubicBezTo>
                      <a:pt x="749278" y="2457849"/>
                      <a:pt x="821698" y="2732818"/>
                      <a:pt x="860615" y="2880544"/>
                    </a:cubicBezTo>
                    <a:cubicBezTo>
                      <a:pt x="865863" y="2900467"/>
                      <a:pt x="870484" y="2918011"/>
                      <a:pt x="874398" y="2932535"/>
                    </a:cubicBezTo>
                    <a:cubicBezTo>
                      <a:pt x="877317" y="2943314"/>
                      <a:pt x="870923" y="2954449"/>
                      <a:pt x="860127" y="2957334"/>
                    </a:cubicBezTo>
                    <a:cubicBezTo>
                      <a:pt x="858373" y="2957822"/>
                      <a:pt x="856585" y="2958042"/>
                      <a:pt x="854847" y="2958042"/>
                    </a:cubicBezTo>
                    <a:cubicBezTo>
                      <a:pt x="845923" y="2958042"/>
                      <a:pt x="837740" y="2952104"/>
                      <a:pt x="835312" y="2943078"/>
                    </a:cubicBezTo>
                    <a:cubicBezTo>
                      <a:pt x="831382" y="2928487"/>
                      <a:pt x="826742" y="2910891"/>
                      <a:pt x="821463" y="2890850"/>
                    </a:cubicBezTo>
                    <a:cubicBezTo>
                      <a:pt x="782915" y="2744543"/>
                      <a:pt x="711203" y="2472238"/>
                      <a:pt x="635629" y="2321578"/>
                    </a:cubicBezTo>
                    <a:cubicBezTo>
                      <a:pt x="630618" y="2311575"/>
                      <a:pt x="634651" y="2299411"/>
                      <a:pt x="644654" y="2294419"/>
                    </a:cubicBezTo>
                    <a:cubicBezTo>
                      <a:pt x="649673" y="2291914"/>
                      <a:pt x="655219" y="2291669"/>
                      <a:pt x="660135" y="2293299"/>
                    </a:cubicBezTo>
                    <a:close/>
                    <a:moveTo>
                      <a:pt x="3278983" y="2183040"/>
                    </a:moveTo>
                    <a:cubicBezTo>
                      <a:pt x="3283875" y="2181330"/>
                      <a:pt x="3289416" y="2181486"/>
                      <a:pt x="3294443" y="2183924"/>
                    </a:cubicBezTo>
                    <a:cubicBezTo>
                      <a:pt x="3304514" y="2188782"/>
                      <a:pt x="3308748" y="2200894"/>
                      <a:pt x="3303890" y="2210948"/>
                    </a:cubicBezTo>
                    <a:cubicBezTo>
                      <a:pt x="3230813" y="2362316"/>
                      <a:pt x="3164566" y="2780981"/>
                      <a:pt x="3164566" y="2890514"/>
                    </a:cubicBezTo>
                    <a:cubicBezTo>
                      <a:pt x="3164566" y="2901698"/>
                      <a:pt x="3155507" y="2910757"/>
                      <a:pt x="3144323" y="2910757"/>
                    </a:cubicBezTo>
                    <a:cubicBezTo>
                      <a:pt x="3133139" y="2910757"/>
                      <a:pt x="3124080" y="2901698"/>
                      <a:pt x="3124080" y="2890514"/>
                    </a:cubicBezTo>
                    <a:cubicBezTo>
                      <a:pt x="3124080" y="2780862"/>
                      <a:pt x="3189179" y="2355400"/>
                      <a:pt x="3267419" y="2193353"/>
                    </a:cubicBezTo>
                    <a:cubicBezTo>
                      <a:pt x="3269848" y="2188326"/>
                      <a:pt x="3274091" y="2184749"/>
                      <a:pt x="3278983" y="2183040"/>
                    </a:cubicBezTo>
                    <a:close/>
                    <a:moveTo>
                      <a:pt x="571589" y="2114764"/>
                    </a:moveTo>
                    <a:cubicBezTo>
                      <a:pt x="576481" y="2116471"/>
                      <a:pt x="580719" y="2120048"/>
                      <a:pt x="583148" y="2125066"/>
                    </a:cubicBezTo>
                    <a:cubicBezTo>
                      <a:pt x="587923" y="2134968"/>
                      <a:pt x="583924" y="2146862"/>
                      <a:pt x="574208" y="2151855"/>
                    </a:cubicBezTo>
                    <a:cubicBezTo>
                      <a:pt x="558417" y="2163714"/>
                      <a:pt x="522284" y="2256512"/>
                      <a:pt x="504892" y="2301216"/>
                    </a:cubicBezTo>
                    <a:cubicBezTo>
                      <a:pt x="494246" y="2328596"/>
                      <a:pt x="485037" y="2352213"/>
                      <a:pt x="478372" y="2366164"/>
                    </a:cubicBezTo>
                    <a:cubicBezTo>
                      <a:pt x="469010" y="2385800"/>
                      <a:pt x="392508" y="2620704"/>
                      <a:pt x="318536" y="2847902"/>
                    </a:cubicBezTo>
                    <a:cubicBezTo>
                      <a:pt x="224827" y="3135676"/>
                      <a:pt x="118634" y="3461845"/>
                      <a:pt x="88572" y="3537994"/>
                    </a:cubicBezTo>
                    <a:cubicBezTo>
                      <a:pt x="29143" y="3688637"/>
                      <a:pt x="25329" y="3797950"/>
                      <a:pt x="75803" y="3903502"/>
                    </a:cubicBezTo>
                    <a:cubicBezTo>
                      <a:pt x="125010" y="4006372"/>
                      <a:pt x="235740" y="4116275"/>
                      <a:pt x="399036" y="4116275"/>
                    </a:cubicBezTo>
                    <a:cubicBezTo>
                      <a:pt x="410220" y="4116275"/>
                      <a:pt x="419279" y="4125334"/>
                      <a:pt x="419279" y="4136519"/>
                    </a:cubicBezTo>
                    <a:cubicBezTo>
                      <a:pt x="419279" y="4147703"/>
                      <a:pt x="410220" y="4156762"/>
                      <a:pt x="399036" y="4156762"/>
                    </a:cubicBezTo>
                    <a:cubicBezTo>
                      <a:pt x="216932" y="4156762"/>
                      <a:pt x="93802" y="4034948"/>
                      <a:pt x="39280" y="3920961"/>
                    </a:cubicBezTo>
                    <a:cubicBezTo>
                      <a:pt x="-16540" y="3804276"/>
                      <a:pt x="-13049" y="3685297"/>
                      <a:pt x="50920" y="3523131"/>
                    </a:cubicBezTo>
                    <a:cubicBezTo>
                      <a:pt x="80526" y="3448114"/>
                      <a:pt x="186515" y="3122568"/>
                      <a:pt x="280040" y="2835368"/>
                    </a:cubicBezTo>
                    <a:cubicBezTo>
                      <a:pt x="373833" y="2547306"/>
                      <a:pt x="431830" y="2369672"/>
                      <a:pt x="441833" y="2348737"/>
                    </a:cubicBezTo>
                    <a:cubicBezTo>
                      <a:pt x="447855" y="2336136"/>
                      <a:pt x="456797" y="2313144"/>
                      <a:pt x="467172" y="2286541"/>
                    </a:cubicBezTo>
                    <a:cubicBezTo>
                      <a:pt x="510407" y="2175456"/>
                      <a:pt x="532320" y="2127157"/>
                      <a:pt x="556108" y="2115670"/>
                    </a:cubicBezTo>
                    <a:cubicBezTo>
                      <a:pt x="561151" y="2113216"/>
                      <a:pt x="566696" y="2113056"/>
                      <a:pt x="571589" y="2114764"/>
                    </a:cubicBezTo>
                    <a:close/>
                    <a:moveTo>
                      <a:pt x="3372597" y="2072518"/>
                    </a:moveTo>
                    <a:cubicBezTo>
                      <a:pt x="3428435" y="2088713"/>
                      <a:pt x="3477070" y="2178339"/>
                      <a:pt x="3506034" y="2318406"/>
                    </a:cubicBezTo>
                    <a:cubicBezTo>
                      <a:pt x="3538271" y="2474162"/>
                      <a:pt x="3751685" y="3166530"/>
                      <a:pt x="3796422" y="3293759"/>
                    </a:cubicBezTo>
                    <a:cubicBezTo>
                      <a:pt x="3811252" y="3335914"/>
                      <a:pt x="3828661" y="3377700"/>
                      <a:pt x="3845479" y="3418136"/>
                    </a:cubicBezTo>
                    <a:cubicBezTo>
                      <a:pt x="3875878" y="3491114"/>
                      <a:pt x="3907305" y="3566604"/>
                      <a:pt x="3927059" y="3651220"/>
                    </a:cubicBezTo>
                    <a:cubicBezTo>
                      <a:pt x="3954860" y="3770334"/>
                      <a:pt x="3920498" y="3938691"/>
                      <a:pt x="3779369" y="4026883"/>
                    </a:cubicBezTo>
                    <a:cubicBezTo>
                      <a:pt x="3647703" y="4109189"/>
                      <a:pt x="3579636" y="4126480"/>
                      <a:pt x="3460959" y="4152274"/>
                    </a:cubicBezTo>
                    <a:cubicBezTo>
                      <a:pt x="3459508" y="4152595"/>
                      <a:pt x="3458075" y="4152745"/>
                      <a:pt x="3456657" y="4152745"/>
                    </a:cubicBezTo>
                    <a:cubicBezTo>
                      <a:pt x="3447329" y="4152745"/>
                      <a:pt x="3438944" y="4146268"/>
                      <a:pt x="3436886" y="4136788"/>
                    </a:cubicBezTo>
                    <a:cubicBezTo>
                      <a:pt x="3434508" y="4125873"/>
                      <a:pt x="3441442" y="4115076"/>
                      <a:pt x="3452373" y="4112716"/>
                    </a:cubicBezTo>
                    <a:cubicBezTo>
                      <a:pt x="3566510" y="4087900"/>
                      <a:pt x="3631948" y="4071283"/>
                      <a:pt x="3757927" y="3992554"/>
                    </a:cubicBezTo>
                    <a:cubicBezTo>
                      <a:pt x="3876637" y="3918347"/>
                      <a:pt x="3913041" y="3769305"/>
                      <a:pt x="3887620" y="3660413"/>
                    </a:cubicBezTo>
                    <a:cubicBezTo>
                      <a:pt x="3868641" y="3579070"/>
                      <a:pt x="3837872" y="3505165"/>
                      <a:pt x="3808097" y="3433689"/>
                    </a:cubicBezTo>
                    <a:cubicBezTo>
                      <a:pt x="3791058" y="3392747"/>
                      <a:pt x="3773446" y="3350423"/>
                      <a:pt x="3758247" y="3307203"/>
                    </a:cubicBezTo>
                    <a:cubicBezTo>
                      <a:pt x="3713291" y="3179418"/>
                      <a:pt x="3498881" y="2483506"/>
                      <a:pt x="3466408" y="2326622"/>
                    </a:cubicBezTo>
                    <a:cubicBezTo>
                      <a:pt x="3426884" y="2135609"/>
                      <a:pt x="3367925" y="2113308"/>
                      <a:pt x="3361329" y="2111402"/>
                    </a:cubicBezTo>
                    <a:cubicBezTo>
                      <a:pt x="3350583" y="2108282"/>
                      <a:pt x="3344409" y="2097064"/>
                      <a:pt x="3347529" y="2086335"/>
                    </a:cubicBezTo>
                    <a:cubicBezTo>
                      <a:pt x="3350650" y="2075572"/>
                      <a:pt x="3361987" y="2069465"/>
                      <a:pt x="3372597" y="2072518"/>
                    </a:cubicBezTo>
                    <a:close/>
                    <a:moveTo>
                      <a:pt x="1653713" y="2051921"/>
                    </a:moveTo>
                    <a:cubicBezTo>
                      <a:pt x="1692444" y="2257053"/>
                      <a:pt x="1778968" y="2729025"/>
                      <a:pt x="1799328" y="2955141"/>
                    </a:cubicBezTo>
                    <a:cubicBezTo>
                      <a:pt x="1801809" y="2790176"/>
                      <a:pt x="1841686" y="2381346"/>
                      <a:pt x="1891350" y="2205651"/>
                    </a:cubicBezTo>
                    <a:cubicBezTo>
                      <a:pt x="1883708" y="2197556"/>
                      <a:pt x="1874920" y="2188614"/>
                      <a:pt x="1865861" y="2179404"/>
                    </a:cubicBezTo>
                    <a:cubicBezTo>
                      <a:pt x="1844926" y="2158114"/>
                      <a:pt x="1823552" y="2136319"/>
                      <a:pt x="1809382" y="2118016"/>
                    </a:cubicBezTo>
                    <a:cubicBezTo>
                      <a:pt x="1796680" y="2132506"/>
                      <a:pt x="1784585" y="2146627"/>
                      <a:pt x="1773451" y="2159802"/>
                    </a:cubicBezTo>
                    <a:cubicBezTo>
                      <a:pt x="1769604" y="2164355"/>
                      <a:pt x="1763953" y="2166971"/>
                      <a:pt x="1757998" y="2166971"/>
                    </a:cubicBezTo>
                    <a:lnTo>
                      <a:pt x="1757982" y="2166971"/>
                    </a:lnTo>
                    <a:cubicBezTo>
                      <a:pt x="1752010" y="2166954"/>
                      <a:pt x="1746359" y="2164339"/>
                      <a:pt x="1742512" y="2159767"/>
                    </a:cubicBezTo>
                    <a:cubicBezTo>
                      <a:pt x="1736136" y="2152209"/>
                      <a:pt x="1729371" y="2144316"/>
                      <a:pt x="1722388" y="2136185"/>
                    </a:cubicBezTo>
                    <a:cubicBezTo>
                      <a:pt x="1699799" y="2109835"/>
                      <a:pt x="1675306" y="2081241"/>
                      <a:pt x="1653713" y="2051921"/>
                    </a:cubicBezTo>
                    <a:close/>
                    <a:moveTo>
                      <a:pt x="2311329" y="2010153"/>
                    </a:moveTo>
                    <a:cubicBezTo>
                      <a:pt x="2277963" y="2060391"/>
                      <a:pt x="2234642" y="2107742"/>
                      <a:pt x="2195167" y="2149291"/>
                    </a:cubicBezTo>
                    <a:cubicBezTo>
                      <a:pt x="2191322" y="2153341"/>
                      <a:pt x="2185991" y="2155601"/>
                      <a:pt x="2180492" y="2155601"/>
                    </a:cubicBezTo>
                    <a:cubicBezTo>
                      <a:pt x="2179546" y="2155601"/>
                      <a:pt x="2178620" y="2155534"/>
                      <a:pt x="2177674" y="2155399"/>
                    </a:cubicBezTo>
                    <a:cubicBezTo>
                      <a:pt x="2171196" y="2154505"/>
                      <a:pt x="2165562" y="2150506"/>
                      <a:pt x="2162542" y="2144720"/>
                    </a:cubicBezTo>
                    <a:cubicBezTo>
                      <a:pt x="2157700" y="2135425"/>
                      <a:pt x="2150751" y="2124815"/>
                      <a:pt x="2142586" y="2113579"/>
                    </a:cubicBezTo>
                    <a:cubicBezTo>
                      <a:pt x="2124789" y="2140756"/>
                      <a:pt x="2097798" y="2170193"/>
                      <a:pt x="2073237" y="2196863"/>
                    </a:cubicBezTo>
                    <a:lnTo>
                      <a:pt x="2067619" y="2203003"/>
                    </a:lnTo>
                    <a:cubicBezTo>
                      <a:pt x="2107312" y="2343711"/>
                      <a:pt x="2151257" y="2686682"/>
                      <a:pt x="2169324" y="2880325"/>
                    </a:cubicBezTo>
                    <a:cubicBezTo>
                      <a:pt x="2200347" y="2597426"/>
                      <a:pt x="2281791" y="2159751"/>
                      <a:pt x="2311329" y="2010153"/>
                    </a:cubicBezTo>
                    <a:close/>
                    <a:moveTo>
                      <a:pt x="1979712" y="1957016"/>
                    </a:moveTo>
                    <a:cubicBezTo>
                      <a:pt x="1935885" y="1984208"/>
                      <a:pt x="1883894" y="2035559"/>
                      <a:pt x="1836864" y="2087212"/>
                    </a:cubicBezTo>
                    <a:cubicBezTo>
                      <a:pt x="1848030" y="2103509"/>
                      <a:pt x="1873638" y="2129554"/>
                      <a:pt x="1894742" y="2151030"/>
                    </a:cubicBezTo>
                    <a:cubicBezTo>
                      <a:pt x="1907444" y="2163952"/>
                      <a:pt x="1919641" y="2176367"/>
                      <a:pt x="1929037" y="2186809"/>
                    </a:cubicBezTo>
                    <a:cubicBezTo>
                      <a:pt x="1933778" y="2192072"/>
                      <a:pt x="1935430" y="2199444"/>
                      <a:pt x="1933372" y="2206209"/>
                    </a:cubicBezTo>
                    <a:cubicBezTo>
                      <a:pt x="1883170" y="2371865"/>
                      <a:pt x="1837048" y="2823897"/>
                      <a:pt x="1839765" y="2982401"/>
                    </a:cubicBezTo>
                    <a:cubicBezTo>
                      <a:pt x="1839848" y="2986468"/>
                      <a:pt x="1838397" y="2990061"/>
                      <a:pt x="1836391" y="2993265"/>
                    </a:cubicBezTo>
                    <a:lnTo>
                      <a:pt x="2144155" y="2993265"/>
                    </a:lnTo>
                    <a:cubicBezTo>
                      <a:pt x="2139820" y="2989790"/>
                      <a:pt x="2136766" y="2984730"/>
                      <a:pt x="2136446" y="2978741"/>
                    </a:cubicBezTo>
                    <a:cubicBezTo>
                      <a:pt x="2128905" y="2837899"/>
                      <a:pt x="2072394" y="2356953"/>
                      <a:pt x="2025615" y="2203645"/>
                    </a:cubicBezTo>
                    <a:cubicBezTo>
                      <a:pt x="2023539" y="2196796"/>
                      <a:pt x="2025209" y="2189373"/>
                      <a:pt x="2030017" y="2184110"/>
                    </a:cubicBezTo>
                    <a:lnTo>
                      <a:pt x="2043461" y="2169451"/>
                    </a:lnTo>
                    <a:cubicBezTo>
                      <a:pt x="2071026" y="2139474"/>
                      <a:pt x="2101864" y="2105836"/>
                      <a:pt x="2115662" y="2079688"/>
                    </a:cubicBezTo>
                    <a:cubicBezTo>
                      <a:pt x="2073405" y="2030362"/>
                      <a:pt x="2016387" y="1977764"/>
                      <a:pt x="1979712" y="1957016"/>
                    </a:cubicBezTo>
                    <a:close/>
                    <a:moveTo>
                      <a:pt x="1386960" y="1909781"/>
                    </a:moveTo>
                    <a:cubicBezTo>
                      <a:pt x="1391850" y="1908077"/>
                      <a:pt x="1397391" y="1908246"/>
                      <a:pt x="1402426" y="1910692"/>
                    </a:cubicBezTo>
                    <a:cubicBezTo>
                      <a:pt x="1412498" y="1915567"/>
                      <a:pt x="1416698" y="1927662"/>
                      <a:pt x="1411840" y="1937732"/>
                    </a:cubicBezTo>
                    <a:lnTo>
                      <a:pt x="1341327" y="2083467"/>
                    </a:lnTo>
                    <a:lnTo>
                      <a:pt x="1456054" y="2147723"/>
                    </a:lnTo>
                    <a:cubicBezTo>
                      <a:pt x="1462802" y="2151501"/>
                      <a:pt x="1466817" y="2158807"/>
                      <a:pt x="1466378" y="2166548"/>
                    </a:cubicBezTo>
                    <a:cubicBezTo>
                      <a:pt x="1465922" y="2174275"/>
                      <a:pt x="1461132" y="2181072"/>
                      <a:pt x="1453978" y="2184058"/>
                    </a:cubicBezTo>
                    <a:lnTo>
                      <a:pt x="1308868" y="2244907"/>
                    </a:lnTo>
                    <a:cubicBezTo>
                      <a:pt x="1359326" y="2380435"/>
                      <a:pt x="1444751" y="2539074"/>
                      <a:pt x="1520496" y="2679748"/>
                    </a:cubicBezTo>
                    <a:cubicBezTo>
                      <a:pt x="1583721" y="2797175"/>
                      <a:pt x="1638328" y="2898594"/>
                      <a:pt x="1659769" y="2962918"/>
                    </a:cubicBezTo>
                    <a:cubicBezTo>
                      <a:pt x="1663311" y="2973510"/>
                      <a:pt x="1657592" y="2984981"/>
                      <a:pt x="1646981" y="2988525"/>
                    </a:cubicBezTo>
                    <a:cubicBezTo>
                      <a:pt x="1644856" y="2989234"/>
                      <a:pt x="1642697" y="2989570"/>
                      <a:pt x="1640570" y="2989570"/>
                    </a:cubicBezTo>
                    <a:cubicBezTo>
                      <a:pt x="1632103" y="2989570"/>
                      <a:pt x="1624207" y="2984206"/>
                      <a:pt x="1621374" y="2975720"/>
                    </a:cubicBezTo>
                    <a:cubicBezTo>
                      <a:pt x="1601030" y="2914704"/>
                      <a:pt x="1547200" y="2814721"/>
                      <a:pt x="1484850" y="2698944"/>
                    </a:cubicBezTo>
                    <a:cubicBezTo>
                      <a:pt x="1405040" y="2550714"/>
                      <a:pt x="1314571" y="2382729"/>
                      <a:pt x="1264182" y="2240436"/>
                    </a:cubicBezTo>
                    <a:cubicBezTo>
                      <a:pt x="1260589" y="2230333"/>
                      <a:pt x="1265532" y="2219180"/>
                      <a:pt x="1275434" y="2215031"/>
                    </a:cubicBezTo>
                    <a:lnTo>
                      <a:pt x="1400048" y="2162770"/>
                    </a:lnTo>
                    <a:lnTo>
                      <a:pt x="1304905" y="2109479"/>
                    </a:lnTo>
                    <a:cubicBezTo>
                      <a:pt x="1295559" y="2104233"/>
                      <a:pt x="1291898" y="2092645"/>
                      <a:pt x="1296572" y="2082995"/>
                    </a:cubicBezTo>
                    <a:lnTo>
                      <a:pt x="1375402" y="1920105"/>
                    </a:lnTo>
                    <a:cubicBezTo>
                      <a:pt x="1377831" y="1915061"/>
                      <a:pt x="1382070" y="1911485"/>
                      <a:pt x="1386960" y="1909781"/>
                    </a:cubicBezTo>
                    <a:close/>
                    <a:moveTo>
                      <a:pt x="2585659" y="1867172"/>
                    </a:moveTo>
                    <a:cubicBezTo>
                      <a:pt x="2590712" y="1868336"/>
                      <a:pt x="2595325" y="1871428"/>
                      <a:pt x="2598295" y="1876177"/>
                    </a:cubicBezTo>
                    <a:lnTo>
                      <a:pt x="2729656" y="2086352"/>
                    </a:lnTo>
                    <a:cubicBezTo>
                      <a:pt x="2732929" y="2091565"/>
                      <a:pt x="2733621" y="2098008"/>
                      <a:pt x="2731563" y="2103829"/>
                    </a:cubicBezTo>
                    <a:cubicBezTo>
                      <a:pt x="2729503" y="2109631"/>
                      <a:pt x="2724916" y="2114202"/>
                      <a:pt x="2719079" y="2116211"/>
                    </a:cubicBezTo>
                    <a:lnTo>
                      <a:pt x="2588545" y="2161082"/>
                    </a:lnTo>
                    <a:lnTo>
                      <a:pt x="2713613" y="2248635"/>
                    </a:lnTo>
                    <a:cubicBezTo>
                      <a:pt x="2721018" y="2253813"/>
                      <a:pt x="2724089" y="2263311"/>
                      <a:pt x="2721121" y="2271864"/>
                    </a:cubicBezTo>
                    <a:cubicBezTo>
                      <a:pt x="2658013" y="2453412"/>
                      <a:pt x="2552596" y="2643378"/>
                      <a:pt x="2467895" y="2796011"/>
                    </a:cubicBezTo>
                    <a:cubicBezTo>
                      <a:pt x="2427628" y="2868584"/>
                      <a:pt x="2392843" y="2931271"/>
                      <a:pt x="2369968" y="2979787"/>
                    </a:cubicBezTo>
                    <a:cubicBezTo>
                      <a:pt x="2366527" y="2987107"/>
                      <a:pt x="2359239" y="2991393"/>
                      <a:pt x="2351648" y="2991393"/>
                    </a:cubicBezTo>
                    <a:cubicBezTo>
                      <a:pt x="2348763" y="2991393"/>
                      <a:pt x="2345810" y="2990770"/>
                      <a:pt x="2343028" y="2989454"/>
                    </a:cubicBezTo>
                    <a:cubicBezTo>
                      <a:pt x="2332907" y="2984695"/>
                      <a:pt x="2328571" y="2972634"/>
                      <a:pt x="2333362" y="2962512"/>
                    </a:cubicBezTo>
                    <a:cubicBezTo>
                      <a:pt x="2356793" y="2912781"/>
                      <a:pt x="2391865" y="2849572"/>
                      <a:pt x="2432502" y="2776376"/>
                    </a:cubicBezTo>
                    <a:cubicBezTo>
                      <a:pt x="2514167" y="2629158"/>
                      <a:pt x="2615316" y="2446933"/>
                      <a:pt x="2677783" y="2272978"/>
                    </a:cubicBezTo>
                    <a:lnTo>
                      <a:pt x="2532741" y="2171457"/>
                    </a:lnTo>
                    <a:cubicBezTo>
                      <a:pt x="2526515" y="2167106"/>
                      <a:pt x="2523260" y="2159598"/>
                      <a:pt x="2524305" y="2152057"/>
                    </a:cubicBezTo>
                    <a:cubicBezTo>
                      <a:pt x="2525369" y="2144517"/>
                      <a:pt x="2530564" y="2138207"/>
                      <a:pt x="2537767" y="2135728"/>
                    </a:cubicBezTo>
                    <a:lnTo>
                      <a:pt x="2681832" y="2086216"/>
                    </a:lnTo>
                    <a:lnTo>
                      <a:pt x="2563966" y="1897617"/>
                    </a:lnTo>
                    <a:cubicBezTo>
                      <a:pt x="2558028" y="1888153"/>
                      <a:pt x="2560913" y="1875653"/>
                      <a:pt x="2570393" y="1869732"/>
                    </a:cubicBezTo>
                    <a:cubicBezTo>
                      <a:pt x="2575117" y="1866772"/>
                      <a:pt x="2580607" y="1866008"/>
                      <a:pt x="2585659" y="1867172"/>
                    </a:cubicBezTo>
                    <a:close/>
                    <a:moveTo>
                      <a:pt x="1371234" y="1849186"/>
                    </a:moveTo>
                    <a:cubicBezTo>
                      <a:pt x="1381862" y="1845642"/>
                      <a:pt x="1393315" y="1851412"/>
                      <a:pt x="1396841" y="1861989"/>
                    </a:cubicBezTo>
                    <a:cubicBezTo>
                      <a:pt x="1400383" y="1872599"/>
                      <a:pt x="1394649" y="1884055"/>
                      <a:pt x="1384037" y="1887597"/>
                    </a:cubicBezTo>
                    <a:cubicBezTo>
                      <a:pt x="1302846" y="1914655"/>
                      <a:pt x="733673" y="2068656"/>
                      <a:pt x="695666" y="2076821"/>
                    </a:cubicBezTo>
                    <a:cubicBezTo>
                      <a:pt x="670582" y="2082201"/>
                      <a:pt x="647909" y="2111216"/>
                      <a:pt x="642460" y="2134918"/>
                    </a:cubicBezTo>
                    <a:cubicBezTo>
                      <a:pt x="640318" y="2144298"/>
                      <a:pt x="631984" y="2150640"/>
                      <a:pt x="622757" y="2150640"/>
                    </a:cubicBezTo>
                    <a:cubicBezTo>
                      <a:pt x="621256" y="2150640"/>
                      <a:pt x="619737" y="2150472"/>
                      <a:pt x="618203" y="2150135"/>
                    </a:cubicBezTo>
                    <a:cubicBezTo>
                      <a:pt x="607304" y="2147620"/>
                      <a:pt x="600507" y="2136757"/>
                      <a:pt x="603004" y="2125859"/>
                    </a:cubicBezTo>
                    <a:cubicBezTo>
                      <a:pt x="611386" y="2089388"/>
                      <a:pt x="645143" y="2046270"/>
                      <a:pt x="687147" y="2037244"/>
                    </a:cubicBezTo>
                    <a:cubicBezTo>
                      <a:pt x="724901" y="2029113"/>
                      <a:pt x="1290530" y="1876092"/>
                      <a:pt x="1371234" y="1849186"/>
                    </a:cubicBezTo>
                    <a:close/>
                    <a:moveTo>
                      <a:pt x="2607100" y="1816999"/>
                    </a:moveTo>
                    <a:cubicBezTo>
                      <a:pt x="2656392" y="1825197"/>
                      <a:pt x="2846122" y="1877527"/>
                      <a:pt x="3013517" y="1923681"/>
                    </a:cubicBezTo>
                    <a:cubicBezTo>
                      <a:pt x="3128549" y="1955395"/>
                      <a:pt x="3237222" y="1985355"/>
                      <a:pt x="3254529" y="1988139"/>
                    </a:cubicBezTo>
                    <a:cubicBezTo>
                      <a:pt x="3316103" y="1998059"/>
                      <a:pt x="3340411" y="2033180"/>
                      <a:pt x="3349959" y="2060931"/>
                    </a:cubicBezTo>
                    <a:cubicBezTo>
                      <a:pt x="3353603" y="2071490"/>
                      <a:pt x="3347986" y="2083013"/>
                      <a:pt x="3337409" y="2086656"/>
                    </a:cubicBezTo>
                    <a:cubicBezTo>
                      <a:pt x="3335232" y="2087398"/>
                      <a:pt x="3333006" y="2087770"/>
                      <a:pt x="3330829" y="2087770"/>
                    </a:cubicBezTo>
                    <a:cubicBezTo>
                      <a:pt x="3322427" y="2087770"/>
                      <a:pt x="3314583" y="2082489"/>
                      <a:pt x="3311682" y="2074106"/>
                    </a:cubicBezTo>
                    <a:cubicBezTo>
                      <a:pt x="3302894" y="2048633"/>
                      <a:pt x="3282111" y="2033602"/>
                      <a:pt x="3248101" y="2028103"/>
                    </a:cubicBezTo>
                    <a:cubicBezTo>
                      <a:pt x="3229546" y="2025133"/>
                      <a:pt x="3142769" y="2001314"/>
                      <a:pt x="3002755" y="1962701"/>
                    </a:cubicBezTo>
                    <a:cubicBezTo>
                      <a:pt x="2844537" y="1919092"/>
                      <a:pt x="2647671" y="1864807"/>
                      <a:pt x="2600453" y="1856930"/>
                    </a:cubicBezTo>
                    <a:cubicBezTo>
                      <a:pt x="2589421" y="1855107"/>
                      <a:pt x="2581965" y="1844647"/>
                      <a:pt x="2583803" y="1833633"/>
                    </a:cubicBezTo>
                    <a:cubicBezTo>
                      <a:pt x="2585659" y="1822617"/>
                      <a:pt x="2596186" y="1815228"/>
                      <a:pt x="2607100" y="1816999"/>
                    </a:cubicBezTo>
                    <a:close/>
                    <a:moveTo>
                      <a:pt x="2317218" y="1669696"/>
                    </a:moveTo>
                    <a:cubicBezTo>
                      <a:pt x="2250685" y="1742099"/>
                      <a:pt x="2128938" y="1862209"/>
                      <a:pt x="2003448" y="1924053"/>
                    </a:cubicBezTo>
                    <a:cubicBezTo>
                      <a:pt x="2060752" y="1958195"/>
                      <a:pt x="2143920" y="2043082"/>
                      <a:pt x="2183967" y="2102159"/>
                    </a:cubicBezTo>
                    <a:cubicBezTo>
                      <a:pt x="2225870" y="2057286"/>
                      <a:pt x="2269630" y="2006763"/>
                      <a:pt x="2297565" y="1955092"/>
                    </a:cubicBezTo>
                    <a:cubicBezTo>
                      <a:pt x="2302541" y="1945899"/>
                      <a:pt x="2313575" y="1942424"/>
                      <a:pt x="2323004" y="1946302"/>
                    </a:cubicBezTo>
                    <a:cubicBezTo>
                      <a:pt x="2335504" y="1858008"/>
                      <a:pt x="2333529" y="1751866"/>
                      <a:pt x="2317218" y="1669696"/>
                    </a:cubicBezTo>
                    <a:close/>
                    <a:moveTo>
                      <a:pt x="1605905" y="1667217"/>
                    </a:moveTo>
                    <a:cubicBezTo>
                      <a:pt x="1588495" y="1722515"/>
                      <a:pt x="1609463" y="1826750"/>
                      <a:pt x="1627987" y="1918805"/>
                    </a:cubicBezTo>
                    <a:lnTo>
                      <a:pt x="1634853" y="1953236"/>
                    </a:lnTo>
                    <a:cubicBezTo>
                      <a:pt x="1634970" y="1953877"/>
                      <a:pt x="1636185" y="1960069"/>
                      <a:pt x="1638260" y="1970814"/>
                    </a:cubicBezTo>
                    <a:cubicBezTo>
                      <a:pt x="1645143" y="1971016"/>
                      <a:pt x="1651789" y="1974374"/>
                      <a:pt x="1655399" y="1980850"/>
                    </a:cubicBezTo>
                    <a:cubicBezTo>
                      <a:pt x="1679657" y="2024139"/>
                      <a:pt x="1718693" y="2069651"/>
                      <a:pt x="1753140" y="2109817"/>
                    </a:cubicBezTo>
                    <a:cubicBezTo>
                      <a:pt x="1754759" y="2111723"/>
                      <a:pt x="1756395" y="2113630"/>
                      <a:pt x="1757998" y="2115502"/>
                    </a:cubicBezTo>
                    <a:cubicBezTo>
                      <a:pt x="1815000" y="2049003"/>
                      <a:pt x="1890153" y="1966900"/>
                      <a:pt x="1953564" y="1925655"/>
                    </a:cubicBezTo>
                    <a:cubicBezTo>
                      <a:pt x="1861694" y="1880580"/>
                      <a:pt x="1660107" y="1762156"/>
                      <a:pt x="1605905" y="1667217"/>
                    </a:cubicBezTo>
                    <a:close/>
                    <a:moveTo>
                      <a:pt x="2411638" y="1666508"/>
                    </a:moveTo>
                    <a:cubicBezTo>
                      <a:pt x="2416819" y="1666508"/>
                      <a:pt x="2422002" y="1668481"/>
                      <a:pt x="2425957" y="1672428"/>
                    </a:cubicBezTo>
                    <a:cubicBezTo>
                      <a:pt x="2448496" y="1694966"/>
                      <a:pt x="2476077" y="1726714"/>
                      <a:pt x="2502729" y="1757400"/>
                    </a:cubicBezTo>
                    <a:cubicBezTo>
                      <a:pt x="2517896" y="1774876"/>
                      <a:pt x="2532589" y="1791795"/>
                      <a:pt x="2545392" y="1805865"/>
                    </a:cubicBezTo>
                    <a:cubicBezTo>
                      <a:pt x="2552916" y="1814130"/>
                      <a:pt x="2552308" y="1826935"/>
                      <a:pt x="2544043" y="1834458"/>
                    </a:cubicBezTo>
                    <a:cubicBezTo>
                      <a:pt x="2540146" y="1837984"/>
                      <a:pt x="2535271" y="1839722"/>
                      <a:pt x="2530413" y="1839722"/>
                    </a:cubicBezTo>
                    <a:cubicBezTo>
                      <a:pt x="2524913" y="1839722"/>
                      <a:pt x="2519430" y="1837494"/>
                      <a:pt x="2515449" y="1833109"/>
                    </a:cubicBezTo>
                    <a:cubicBezTo>
                      <a:pt x="2502460" y="1818820"/>
                      <a:pt x="2487548" y="1801681"/>
                      <a:pt x="2472162" y="1783951"/>
                    </a:cubicBezTo>
                    <a:cubicBezTo>
                      <a:pt x="2445947" y="1753788"/>
                      <a:pt x="2418855" y="1722598"/>
                      <a:pt x="2397330" y="1701073"/>
                    </a:cubicBezTo>
                    <a:cubicBezTo>
                      <a:pt x="2389419" y="1693162"/>
                      <a:pt x="2389419" y="1680341"/>
                      <a:pt x="2397330" y="1672428"/>
                    </a:cubicBezTo>
                    <a:cubicBezTo>
                      <a:pt x="2401278" y="1668481"/>
                      <a:pt x="2406457" y="1666508"/>
                      <a:pt x="2411638" y="1666508"/>
                    </a:cubicBezTo>
                    <a:close/>
                    <a:moveTo>
                      <a:pt x="1695878" y="1555671"/>
                    </a:moveTo>
                    <a:cubicBezTo>
                      <a:pt x="1701049" y="1555996"/>
                      <a:pt x="1706093" y="1558290"/>
                      <a:pt x="1709787" y="1562475"/>
                    </a:cubicBezTo>
                    <a:cubicBezTo>
                      <a:pt x="1749700" y="1607684"/>
                      <a:pt x="1813718" y="1663218"/>
                      <a:pt x="1892227" y="1670994"/>
                    </a:cubicBezTo>
                    <a:cubicBezTo>
                      <a:pt x="1963923" y="1678130"/>
                      <a:pt x="2000917" y="1675009"/>
                      <a:pt x="2044087" y="1666794"/>
                    </a:cubicBezTo>
                    <a:cubicBezTo>
                      <a:pt x="2103467" y="1655524"/>
                      <a:pt x="2166405" y="1603669"/>
                      <a:pt x="2192114" y="1570469"/>
                    </a:cubicBezTo>
                    <a:cubicBezTo>
                      <a:pt x="2198980" y="1561596"/>
                      <a:pt x="2211666" y="1560011"/>
                      <a:pt x="2220506" y="1566844"/>
                    </a:cubicBezTo>
                    <a:cubicBezTo>
                      <a:pt x="2229363" y="1573692"/>
                      <a:pt x="2230966" y="1586412"/>
                      <a:pt x="2224133" y="1595234"/>
                    </a:cubicBezTo>
                    <a:cubicBezTo>
                      <a:pt x="2195454" y="1632279"/>
                      <a:pt x="2125869" y="1692486"/>
                      <a:pt x="2051644" y="1706572"/>
                    </a:cubicBezTo>
                    <a:cubicBezTo>
                      <a:pt x="2019912" y="1712595"/>
                      <a:pt x="1992600" y="1715496"/>
                      <a:pt x="1961680" y="1715496"/>
                    </a:cubicBezTo>
                    <a:cubicBezTo>
                      <a:pt x="1939919" y="1715496"/>
                      <a:pt x="1916369" y="1714061"/>
                      <a:pt x="1888230" y="1711279"/>
                    </a:cubicBezTo>
                    <a:cubicBezTo>
                      <a:pt x="1815742" y="1704092"/>
                      <a:pt x="1743542" y="1661884"/>
                      <a:pt x="1679438" y="1589262"/>
                    </a:cubicBezTo>
                    <a:cubicBezTo>
                      <a:pt x="1672033" y="1580878"/>
                      <a:pt x="1672825" y="1568091"/>
                      <a:pt x="1681209" y="1560686"/>
                    </a:cubicBezTo>
                    <a:cubicBezTo>
                      <a:pt x="1685410" y="1556991"/>
                      <a:pt x="1690707" y="1555346"/>
                      <a:pt x="1695878" y="1555671"/>
                    </a:cubicBezTo>
                    <a:close/>
                    <a:moveTo>
                      <a:pt x="2096347" y="1357290"/>
                    </a:moveTo>
                    <a:cubicBezTo>
                      <a:pt x="2052908" y="1363921"/>
                      <a:pt x="2004612" y="1367008"/>
                      <a:pt x="1956974" y="1367008"/>
                    </a:cubicBezTo>
                    <a:cubicBezTo>
                      <a:pt x="1907040" y="1367008"/>
                      <a:pt x="1857899" y="1363650"/>
                      <a:pt x="1815980" y="1357561"/>
                    </a:cubicBezTo>
                    <a:cubicBezTo>
                      <a:pt x="1843729" y="1405925"/>
                      <a:pt x="1895619" y="1437487"/>
                      <a:pt x="1951643" y="1437487"/>
                    </a:cubicBezTo>
                    <a:cubicBezTo>
                      <a:pt x="1952367" y="1437487"/>
                      <a:pt x="1953075" y="1437487"/>
                      <a:pt x="1953784" y="1437471"/>
                    </a:cubicBezTo>
                    <a:cubicBezTo>
                      <a:pt x="2019490" y="1436543"/>
                      <a:pt x="2067989" y="1408776"/>
                      <a:pt x="2096347" y="1357290"/>
                    </a:cubicBezTo>
                    <a:close/>
                    <a:moveTo>
                      <a:pt x="2153129" y="1303646"/>
                    </a:moveTo>
                    <a:cubicBezTo>
                      <a:pt x="2163824" y="1300407"/>
                      <a:pt x="2175127" y="1306462"/>
                      <a:pt x="2178367" y="1317158"/>
                    </a:cubicBezTo>
                    <a:cubicBezTo>
                      <a:pt x="2181606" y="1327871"/>
                      <a:pt x="2175549" y="1339174"/>
                      <a:pt x="2164836" y="1342395"/>
                    </a:cubicBezTo>
                    <a:cubicBezTo>
                      <a:pt x="2158662" y="1344267"/>
                      <a:pt x="2152151" y="1345971"/>
                      <a:pt x="2145521" y="1347607"/>
                    </a:cubicBezTo>
                    <a:cubicBezTo>
                      <a:pt x="2114026" y="1430369"/>
                      <a:pt x="2046548" y="1476641"/>
                      <a:pt x="1954358" y="1477957"/>
                    </a:cubicBezTo>
                    <a:cubicBezTo>
                      <a:pt x="1953463" y="1477957"/>
                      <a:pt x="1952553" y="1477973"/>
                      <a:pt x="1951659" y="1477973"/>
                    </a:cubicBezTo>
                    <a:cubicBezTo>
                      <a:pt x="1870264" y="1477973"/>
                      <a:pt x="1795871" y="1425341"/>
                      <a:pt x="1767109" y="1348349"/>
                    </a:cubicBezTo>
                    <a:cubicBezTo>
                      <a:pt x="1761187" y="1346917"/>
                      <a:pt x="1755400" y="1345464"/>
                      <a:pt x="1750103" y="1343897"/>
                    </a:cubicBezTo>
                    <a:cubicBezTo>
                      <a:pt x="1739374" y="1340725"/>
                      <a:pt x="1733252" y="1329456"/>
                      <a:pt x="1736406" y="1318745"/>
                    </a:cubicBezTo>
                    <a:cubicBezTo>
                      <a:pt x="1739560" y="1308015"/>
                      <a:pt x="1750796" y="1301909"/>
                      <a:pt x="1761558" y="1305045"/>
                    </a:cubicBezTo>
                    <a:cubicBezTo>
                      <a:pt x="1852130" y="1331785"/>
                      <a:pt x="2042905" y="1336979"/>
                      <a:pt x="2153129" y="1303646"/>
                    </a:cubicBezTo>
                    <a:close/>
                    <a:moveTo>
                      <a:pt x="2152304" y="895863"/>
                    </a:moveTo>
                    <a:cubicBezTo>
                      <a:pt x="2175448" y="895863"/>
                      <a:pt x="2194223" y="914638"/>
                      <a:pt x="2194223" y="937784"/>
                    </a:cubicBezTo>
                    <a:cubicBezTo>
                      <a:pt x="2194223" y="960928"/>
                      <a:pt x="2175448" y="979703"/>
                      <a:pt x="2152304" y="979703"/>
                    </a:cubicBezTo>
                    <a:cubicBezTo>
                      <a:pt x="2129158" y="979703"/>
                      <a:pt x="2110383" y="960928"/>
                      <a:pt x="2110383" y="937784"/>
                    </a:cubicBezTo>
                    <a:cubicBezTo>
                      <a:pt x="2110383" y="914638"/>
                      <a:pt x="2129158" y="895863"/>
                      <a:pt x="2152304" y="895863"/>
                    </a:cubicBezTo>
                    <a:close/>
                    <a:moveTo>
                      <a:pt x="1705164" y="895863"/>
                    </a:moveTo>
                    <a:cubicBezTo>
                      <a:pt x="1728308" y="895863"/>
                      <a:pt x="1747083" y="914638"/>
                      <a:pt x="1747083" y="937784"/>
                    </a:cubicBezTo>
                    <a:cubicBezTo>
                      <a:pt x="1747083" y="960928"/>
                      <a:pt x="1728308" y="979703"/>
                      <a:pt x="1705164" y="979703"/>
                    </a:cubicBezTo>
                    <a:cubicBezTo>
                      <a:pt x="1682018" y="979703"/>
                      <a:pt x="1663243" y="960928"/>
                      <a:pt x="1663243" y="937784"/>
                    </a:cubicBezTo>
                    <a:cubicBezTo>
                      <a:pt x="1663243" y="914638"/>
                      <a:pt x="1682018" y="895863"/>
                      <a:pt x="1705164" y="895863"/>
                    </a:cubicBezTo>
                    <a:close/>
                    <a:moveTo>
                      <a:pt x="1981214" y="882470"/>
                    </a:moveTo>
                    <a:cubicBezTo>
                      <a:pt x="1991977" y="885506"/>
                      <a:pt x="1998251" y="896674"/>
                      <a:pt x="1995232" y="907453"/>
                    </a:cubicBezTo>
                    <a:cubicBezTo>
                      <a:pt x="1981281" y="957066"/>
                      <a:pt x="1982579" y="1029300"/>
                      <a:pt x="1998420" y="1083132"/>
                    </a:cubicBezTo>
                    <a:cubicBezTo>
                      <a:pt x="2001574" y="1093861"/>
                      <a:pt x="1995418" y="1105113"/>
                      <a:pt x="1984705" y="1108267"/>
                    </a:cubicBezTo>
                    <a:cubicBezTo>
                      <a:pt x="1982799" y="1108823"/>
                      <a:pt x="1980876" y="1109094"/>
                      <a:pt x="1978986" y="1109094"/>
                    </a:cubicBezTo>
                    <a:cubicBezTo>
                      <a:pt x="1970231" y="1109094"/>
                      <a:pt x="1962168" y="1103375"/>
                      <a:pt x="1959570" y="1094569"/>
                    </a:cubicBezTo>
                    <a:cubicBezTo>
                      <a:pt x="1941537" y="1033199"/>
                      <a:pt x="1940203" y="953591"/>
                      <a:pt x="1956247" y="896472"/>
                    </a:cubicBezTo>
                    <a:cubicBezTo>
                      <a:pt x="1959267" y="885726"/>
                      <a:pt x="1970467" y="879500"/>
                      <a:pt x="1981214" y="882470"/>
                    </a:cubicBezTo>
                    <a:close/>
                    <a:moveTo>
                      <a:pt x="2161302" y="738697"/>
                    </a:moveTo>
                    <a:cubicBezTo>
                      <a:pt x="2215305" y="733088"/>
                      <a:pt x="2268380" y="738237"/>
                      <a:pt x="2297547" y="761180"/>
                    </a:cubicBezTo>
                    <a:cubicBezTo>
                      <a:pt x="2306337" y="768080"/>
                      <a:pt x="2307855" y="780815"/>
                      <a:pt x="2300955" y="789587"/>
                    </a:cubicBezTo>
                    <a:cubicBezTo>
                      <a:pt x="2294055" y="798393"/>
                      <a:pt x="2281301" y="799895"/>
                      <a:pt x="2272531" y="793013"/>
                    </a:cubicBezTo>
                    <a:cubicBezTo>
                      <a:pt x="2232903" y="761872"/>
                      <a:pt x="2098437" y="779990"/>
                      <a:pt x="2040593" y="815330"/>
                    </a:cubicBezTo>
                    <a:cubicBezTo>
                      <a:pt x="2037286" y="817338"/>
                      <a:pt x="2033661" y="818300"/>
                      <a:pt x="2030049" y="818300"/>
                    </a:cubicBezTo>
                    <a:cubicBezTo>
                      <a:pt x="2023234" y="818300"/>
                      <a:pt x="2016572" y="814859"/>
                      <a:pt x="2012759" y="808600"/>
                    </a:cubicBezTo>
                    <a:cubicBezTo>
                      <a:pt x="2006939" y="799068"/>
                      <a:pt x="2009941" y="786601"/>
                      <a:pt x="2019490" y="780766"/>
                    </a:cubicBezTo>
                    <a:cubicBezTo>
                      <a:pt x="2052368" y="760674"/>
                      <a:pt x="2107299" y="744306"/>
                      <a:pt x="2161302" y="738697"/>
                    </a:cubicBezTo>
                    <a:close/>
                    <a:moveTo>
                      <a:pt x="1687467" y="736533"/>
                    </a:moveTo>
                    <a:cubicBezTo>
                      <a:pt x="1740325" y="740682"/>
                      <a:pt x="1791345" y="759004"/>
                      <a:pt x="1814460" y="784424"/>
                    </a:cubicBezTo>
                    <a:cubicBezTo>
                      <a:pt x="1821983" y="792691"/>
                      <a:pt x="1821376" y="805512"/>
                      <a:pt x="1813094" y="813018"/>
                    </a:cubicBezTo>
                    <a:cubicBezTo>
                      <a:pt x="1809230" y="816544"/>
                      <a:pt x="1804356" y="818299"/>
                      <a:pt x="1799498" y="818299"/>
                    </a:cubicBezTo>
                    <a:cubicBezTo>
                      <a:pt x="1793981" y="818299"/>
                      <a:pt x="1788498" y="816055"/>
                      <a:pt x="1784517" y="811668"/>
                    </a:cubicBezTo>
                    <a:cubicBezTo>
                      <a:pt x="1757021" y="781422"/>
                      <a:pt x="1649815" y="759560"/>
                      <a:pt x="1592728" y="791290"/>
                    </a:cubicBezTo>
                    <a:cubicBezTo>
                      <a:pt x="1582978" y="796722"/>
                      <a:pt x="1570646" y="793196"/>
                      <a:pt x="1565215" y="783430"/>
                    </a:cubicBezTo>
                    <a:cubicBezTo>
                      <a:pt x="1559783" y="773661"/>
                      <a:pt x="1563291" y="761347"/>
                      <a:pt x="1573059" y="755899"/>
                    </a:cubicBezTo>
                    <a:cubicBezTo>
                      <a:pt x="1590814" y="746044"/>
                      <a:pt x="1612211" y="740074"/>
                      <a:pt x="1634961" y="737369"/>
                    </a:cubicBezTo>
                    <a:cubicBezTo>
                      <a:pt x="1652024" y="735341"/>
                      <a:pt x="1669847" y="735149"/>
                      <a:pt x="1687467" y="736533"/>
                    </a:cubicBezTo>
                    <a:close/>
                    <a:moveTo>
                      <a:pt x="2333244" y="473845"/>
                    </a:moveTo>
                    <a:cubicBezTo>
                      <a:pt x="2344429" y="473845"/>
                      <a:pt x="2353488" y="482904"/>
                      <a:pt x="2353488" y="494087"/>
                    </a:cubicBezTo>
                    <a:cubicBezTo>
                      <a:pt x="2353488" y="522682"/>
                      <a:pt x="2373495" y="626478"/>
                      <a:pt x="2382452" y="670304"/>
                    </a:cubicBezTo>
                    <a:lnTo>
                      <a:pt x="2449458" y="749488"/>
                    </a:lnTo>
                    <a:cubicBezTo>
                      <a:pt x="2452680" y="753301"/>
                      <a:pt x="2454383" y="758193"/>
                      <a:pt x="2454231" y="763187"/>
                    </a:cubicBezTo>
                    <a:lnTo>
                      <a:pt x="2447838" y="967796"/>
                    </a:lnTo>
                    <a:cubicBezTo>
                      <a:pt x="2447483" y="978761"/>
                      <a:pt x="2438509" y="987414"/>
                      <a:pt x="2427628" y="987414"/>
                    </a:cubicBezTo>
                    <a:cubicBezTo>
                      <a:pt x="2427408" y="987414"/>
                      <a:pt x="2427191" y="987414"/>
                      <a:pt x="2426971" y="987398"/>
                    </a:cubicBezTo>
                    <a:cubicBezTo>
                      <a:pt x="2415787" y="987060"/>
                      <a:pt x="2407030" y="977714"/>
                      <a:pt x="2407369" y="966548"/>
                    </a:cubicBezTo>
                    <a:lnTo>
                      <a:pt x="2413525" y="769698"/>
                    </a:lnTo>
                    <a:lnTo>
                      <a:pt x="2348224" y="692538"/>
                    </a:lnTo>
                    <a:cubicBezTo>
                      <a:pt x="2346031" y="689940"/>
                      <a:pt x="2344530" y="686871"/>
                      <a:pt x="2343855" y="683546"/>
                    </a:cubicBezTo>
                    <a:cubicBezTo>
                      <a:pt x="2340683" y="668298"/>
                      <a:pt x="2313001" y="533393"/>
                      <a:pt x="2313001" y="494087"/>
                    </a:cubicBezTo>
                    <a:cubicBezTo>
                      <a:pt x="2313001" y="482904"/>
                      <a:pt x="2322060" y="473845"/>
                      <a:pt x="2333244" y="473845"/>
                    </a:cubicBezTo>
                    <a:close/>
                    <a:moveTo>
                      <a:pt x="1683941" y="333610"/>
                    </a:moveTo>
                    <a:cubicBezTo>
                      <a:pt x="1694857" y="336056"/>
                      <a:pt x="1701739" y="346852"/>
                      <a:pt x="1699309" y="357783"/>
                    </a:cubicBezTo>
                    <a:cubicBezTo>
                      <a:pt x="1686270" y="416404"/>
                      <a:pt x="1596559" y="464212"/>
                      <a:pt x="1531071" y="499114"/>
                    </a:cubicBezTo>
                    <a:cubicBezTo>
                      <a:pt x="1524813" y="502438"/>
                      <a:pt x="1518857" y="505626"/>
                      <a:pt x="1513291" y="508628"/>
                    </a:cubicBezTo>
                    <a:lnTo>
                      <a:pt x="1488578" y="676005"/>
                    </a:lnTo>
                    <a:cubicBezTo>
                      <a:pt x="1488055" y="679565"/>
                      <a:pt x="1486605" y="682905"/>
                      <a:pt x="1484361" y="685706"/>
                    </a:cubicBezTo>
                    <a:cubicBezTo>
                      <a:pt x="1461385" y="714418"/>
                      <a:pt x="1444042" y="780461"/>
                      <a:pt x="1444042" y="839303"/>
                    </a:cubicBezTo>
                    <a:cubicBezTo>
                      <a:pt x="1444042" y="850487"/>
                      <a:pt x="1434983" y="859546"/>
                      <a:pt x="1423799" y="859546"/>
                    </a:cubicBezTo>
                    <a:cubicBezTo>
                      <a:pt x="1412631" y="859546"/>
                      <a:pt x="1403556" y="850487"/>
                      <a:pt x="1403556" y="839303"/>
                    </a:cubicBezTo>
                    <a:cubicBezTo>
                      <a:pt x="1403556" y="774051"/>
                      <a:pt x="1422584" y="702187"/>
                      <a:pt x="1449272" y="664991"/>
                    </a:cubicBezTo>
                    <a:lnTo>
                      <a:pt x="1474710" y="492772"/>
                    </a:lnTo>
                    <a:cubicBezTo>
                      <a:pt x="1475622" y="486531"/>
                      <a:pt x="1479400" y="481081"/>
                      <a:pt x="1484899" y="478027"/>
                    </a:cubicBezTo>
                    <a:cubicBezTo>
                      <a:pt x="1492980" y="473540"/>
                      <a:pt x="1502158" y="468648"/>
                      <a:pt x="1512026" y="463402"/>
                    </a:cubicBezTo>
                    <a:cubicBezTo>
                      <a:pt x="1563915" y="435737"/>
                      <a:pt x="1650793" y="389446"/>
                      <a:pt x="1659784" y="348978"/>
                    </a:cubicBezTo>
                    <a:cubicBezTo>
                      <a:pt x="1662214" y="338096"/>
                      <a:pt x="1673026" y="331314"/>
                      <a:pt x="1683941" y="333610"/>
                    </a:cubicBezTo>
                    <a:close/>
                    <a:moveTo>
                      <a:pt x="1770552" y="282616"/>
                    </a:moveTo>
                    <a:cubicBezTo>
                      <a:pt x="1775581" y="281368"/>
                      <a:pt x="1781084" y="282030"/>
                      <a:pt x="1785867" y="284872"/>
                    </a:cubicBezTo>
                    <a:cubicBezTo>
                      <a:pt x="1843206" y="319286"/>
                      <a:pt x="2034994" y="326118"/>
                      <a:pt x="2106520" y="296327"/>
                    </a:cubicBezTo>
                    <a:cubicBezTo>
                      <a:pt x="2116844" y="291958"/>
                      <a:pt x="2128687" y="296883"/>
                      <a:pt x="2133005" y="307224"/>
                    </a:cubicBezTo>
                    <a:cubicBezTo>
                      <a:pt x="2137307" y="317548"/>
                      <a:pt x="2132415" y="329391"/>
                      <a:pt x="2122091" y="333693"/>
                    </a:cubicBezTo>
                    <a:lnTo>
                      <a:pt x="2085227" y="342765"/>
                    </a:lnTo>
                    <a:lnTo>
                      <a:pt x="2087845" y="343394"/>
                    </a:lnTo>
                    <a:cubicBezTo>
                      <a:pt x="2153654" y="391253"/>
                      <a:pt x="2295642" y="446044"/>
                      <a:pt x="2356744" y="423860"/>
                    </a:cubicBezTo>
                    <a:cubicBezTo>
                      <a:pt x="2367304" y="420065"/>
                      <a:pt x="2378877" y="425481"/>
                      <a:pt x="2382688" y="435973"/>
                    </a:cubicBezTo>
                    <a:cubicBezTo>
                      <a:pt x="2386517" y="446482"/>
                      <a:pt x="2381103" y="458090"/>
                      <a:pt x="2370593" y="461919"/>
                    </a:cubicBezTo>
                    <a:cubicBezTo>
                      <a:pt x="2356676" y="466963"/>
                      <a:pt x="2340381" y="469223"/>
                      <a:pt x="2322532" y="469223"/>
                    </a:cubicBezTo>
                    <a:cubicBezTo>
                      <a:pt x="2240480" y="469223"/>
                      <a:pt x="2126071" y="421246"/>
                      <a:pt x="2064043" y="376155"/>
                    </a:cubicBezTo>
                    <a:cubicBezTo>
                      <a:pt x="2059522" y="372865"/>
                      <a:pt x="2056763" y="368053"/>
                      <a:pt x="2055956" y="362933"/>
                    </a:cubicBezTo>
                    <a:lnTo>
                      <a:pt x="2059263" y="349153"/>
                    </a:lnTo>
                    <a:lnTo>
                      <a:pt x="2053849" y="350486"/>
                    </a:lnTo>
                    <a:cubicBezTo>
                      <a:pt x="2027305" y="354159"/>
                      <a:pt x="1997796" y="355942"/>
                      <a:pt x="1967819" y="355942"/>
                    </a:cubicBezTo>
                    <a:cubicBezTo>
                      <a:pt x="1887792" y="355942"/>
                      <a:pt x="1804423" y="343223"/>
                      <a:pt x="1765033" y="319590"/>
                    </a:cubicBezTo>
                    <a:cubicBezTo>
                      <a:pt x="1755451" y="313837"/>
                      <a:pt x="1752331" y="301405"/>
                      <a:pt x="1758083" y="291823"/>
                    </a:cubicBezTo>
                    <a:cubicBezTo>
                      <a:pt x="1760968" y="287024"/>
                      <a:pt x="1765523" y="283865"/>
                      <a:pt x="1770552" y="282616"/>
                    </a:cubicBezTo>
                    <a:close/>
                    <a:moveTo>
                      <a:pt x="2044912" y="675"/>
                    </a:moveTo>
                    <a:cubicBezTo>
                      <a:pt x="2190715" y="7306"/>
                      <a:pt x="2361298" y="110917"/>
                      <a:pt x="2423461" y="179997"/>
                    </a:cubicBezTo>
                    <a:cubicBezTo>
                      <a:pt x="2480733" y="243594"/>
                      <a:pt x="2555194" y="393024"/>
                      <a:pt x="2569145" y="497764"/>
                    </a:cubicBezTo>
                    <a:cubicBezTo>
                      <a:pt x="2571422" y="514820"/>
                      <a:pt x="2573901" y="531689"/>
                      <a:pt x="2576331" y="548204"/>
                    </a:cubicBezTo>
                    <a:cubicBezTo>
                      <a:pt x="2588139" y="628569"/>
                      <a:pt x="2598346" y="697970"/>
                      <a:pt x="2581071" y="749775"/>
                    </a:cubicBezTo>
                    <a:cubicBezTo>
                      <a:pt x="2570106" y="782722"/>
                      <a:pt x="2550049" y="816342"/>
                      <a:pt x="2530682" y="848866"/>
                    </a:cubicBezTo>
                    <a:cubicBezTo>
                      <a:pt x="2526719" y="855531"/>
                      <a:pt x="2522805" y="862108"/>
                      <a:pt x="2519043" y="868553"/>
                    </a:cubicBezTo>
                    <a:cubicBezTo>
                      <a:pt x="2526618" y="871151"/>
                      <a:pt x="2532370" y="878051"/>
                      <a:pt x="2532807" y="886553"/>
                    </a:cubicBezTo>
                    <a:cubicBezTo>
                      <a:pt x="2536419" y="955194"/>
                      <a:pt x="2516884" y="1071829"/>
                      <a:pt x="2505446" y="1109921"/>
                    </a:cubicBezTo>
                    <a:cubicBezTo>
                      <a:pt x="2495780" y="1142090"/>
                      <a:pt x="2477797" y="1201977"/>
                      <a:pt x="2428742" y="1211778"/>
                    </a:cubicBezTo>
                    <a:cubicBezTo>
                      <a:pt x="2427408" y="1212031"/>
                      <a:pt x="2426076" y="1212166"/>
                      <a:pt x="2424760" y="1212166"/>
                    </a:cubicBezTo>
                    <a:cubicBezTo>
                      <a:pt x="2424220" y="1212166"/>
                      <a:pt x="2423747" y="1211946"/>
                      <a:pt x="2423241" y="1211912"/>
                    </a:cubicBezTo>
                    <a:cubicBezTo>
                      <a:pt x="2422196" y="1219842"/>
                      <a:pt x="2421252" y="1228006"/>
                      <a:pt x="2420425" y="1236693"/>
                    </a:cubicBezTo>
                    <a:cubicBezTo>
                      <a:pt x="2414115" y="1304018"/>
                      <a:pt x="2380983" y="1377788"/>
                      <a:pt x="2360251" y="1410953"/>
                    </a:cubicBezTo>
                    <a:cubicBezTo>
                      <a:pt x="2344310" y="1436478"/>
                      <a:pt x="2333480" y="1471160"/>
                      <a:pt x="2330595" y="1506080"/>
                    </a:cubicBezTo>
                    <a:cubicBezTo>
                      <a:pt x="2328705" y="1528516"/>
                      <a:pt x="2328925" y="1555204"/>
                      <a:pt x="2329160" y="1583476"/>
                    </a:cubicBezTo>
                    <a:cubicBezTo>
                      <a:pt x="2329313" y="1603788"/>
                      <a:pt x="2329380" y="1624570"/>
                      <a:pt x="2328723" y="1644223"/>
                    </a:cubicBezTo>
                    <a:cubicBezTo>
                      <a:pt x="2329971" y="1643683"/>
                      <a:pt x="2331068" y="1642907"/>
                      <a:pt x="2332451" y="1642638"/>
                    </a:cubicBezTo>
                    <a:cubicBezTo>
                      <a:pt x="2343467" y="1640343"/>
                      <a:pt x="2354093" y="1647478"/>
                      <a:pt x="2356337" y="1658411"/>
                    </a:cubicBezTo>
                    <a:cubicBezTo>
                      <a:pt x="2376952" y="1759204"/>
                      <a:pt x="2376952" y="1889942"/>
                      <a:pt x="2356337" y="1991496"/>
                    </a:cubicBezTo>
                    <a:cubicBezTo>
                      <a:pt x="2321316" y="2164086"/>
                      <a:pt x="2219342" y="2719004"/>
                      <a:pt x="2200684" y="2980175"/>
                    </a:cubicBezTo>
                    <a:cubicBezTo>
                      <a:pt x="2200312" y="2985371"/>
                      <a:pt x="2197951" y="2989925"/>
                      <a:pt x="2194476" y="2993265"/>
                    </a:cubicBezTo>
                    <a:lnTo>
                      <a:pt x="3378605" y="2993265"/>
                    </a:lnTo>
                    <a:cubicBezTo>
                      <a:pt x="3434712" y="2993265"/>
                      <a:pt x="3480361" y="3038914"/>
                      <a:pt x="3480361" y="3095021"/>
                    </a:cubicBezTo>
                    <a:lnTo>
                      <a:pt x="3402069" y="4507544"/>
                    </a:lnTo>
                    <a:cubicBezTo>
                      <a:pt x="3402103" y="4562521"/>
                      <a:pt x="3358377" y="4608170"/>
                      <a:pt x="3304649" y="4608170"/>
                    </a:cubicBezTo>
                    <a:lnTo>
                      <a:pt x="635579" y="4608170"/>
                    </a:lnTo>
                    <a:cubicBezTo>
                      <a:pt x="581850" y="4608170"/>
                      <a:pt x="538141" y="4562521"/>
                      <a:pt x="538141" y="4506430"/>
                    </a:cubicBezTo>
                    <a:lnTo>
                      <a:pt x="459125" y="3096151"/>
                    </a:lnTo>
                    <a:cubicBezTo>
                      <a:pt x="459091" y="3038914"/>
                      <a:pt x="504740" y="2993265"/>
                      <a:pt x="560830" y="2993265"/>
                    </a:cubicBezTo>
                    <a:lnTo>
                      <a:pt x="1771628" y="2993265"/>
                    </a:lnTo>
                    <a:cubicBezTo>
                      <a:pt x="1765607" y="2990178"/>
                      <a:pt x="1761119" y="2984325"/>
                      <a:pt x="1760563" y="2977037"/>
                    </a:cubicBezTo>
                    <a:cubicBezTo>
                      <a:pt x="1742124" y="2740579"/>
                      <a:pt x="1632187" y="2149477"/>
                      <a:pt x="1595125" y="1961046"/>
                    </a:cubicBezTo>
                    <a:lnTo>
                      <a:pt x="1588292" y="1926785"/>
                    </a:lnTo>
                    <a:cubicBezTo>
                      <a:pt x="1573379" y="1852712"/>
                      <a:pt x="1558198" y="1776884"/>
                      <a:pt x="1558991" y="1715917"/>
                    </a:cubicBezTo>
                    <a:cubicBezTo>
                      <a:pt x="1517998" y="1764418"/>
                      <a:pt x="1474492" y="1818147"/>
                      <a:pt x="1458939" y="1852341"/>
                    </a:cubicBezTo>
                    <a:cubicBezTo>
                      <a:pt x="1455565" y="1859779"/>
                      <a:pt x="1448192" y="1864200"/>
                      <a:pt x="1440500" y="1864200"/>
                    </a:cubicBezTo>
                    <a:cubicBezTo>
                      <a:pt x="1437700" y="1864200"/>
                      <a:pt x="1434849" y="1863610"/>
                      <a:pt x="1432134" y="1862377"/>
                    </a:cubicBezTo>
                    <a:cubicBezTo>
                      <a:pt x="1421961" y="1857756"/>
                      <a:pt x="1417457" y="1845745"/>
                      <a:pt x="1422095" y="1835572"/>
                    </a:cubicBezTo>
                    <a:cubicBezTo>
                      <a:pt x="1439843" y="1796503"/>
                      <a:pt x="1484394" y="1741373"/>
                      <a:pt x="1529857" y="1687644"/>
                    </a:cubicBezTo>
                    <a:cubicBezTo>
                      <a:pt x="1537078" y="1679110"/>
                      <a:pt x="1549847" y="1678047"/>
                      <a:pt x="1558400" y="1685266"/>
                    </a:cubicBezTo>
                    <a:cubicBezTo>
                      <a:pt x="1559361" y="1686093"/>
                      <a:pt x="1559884" y="1687189"/>
                      <a:pt x="1560661" y="1688135"/>
                    </a:cubicBezTo>
                    <a:cubicBezTo>
                      <a:pt x="1562045" y="1675938"/>
                      <a:pt x="1564219" y="1664450"/>
                      <a:pt x="1567560" y="1654109"/>
                    </a:cubicBezTo>
                    <a:cubicBezTo>
                      <a:pt x="1570985" y="1643447"/>
                      <a:pt x="1582472" y="1637576"/>
                      <a:pt x="1593033" y="1641051"/>
                    </a:cubicBezTo>
                    <a:cubicBezTo>
                      <a:pt x="1593775" y="1641304"/>
                      <a:pt x="1594315" y="1641845"/>
                      <a:pt x="1595023" y="1642165"/>
                    </a:cubicBezTo>
                    <a:cubicBezTo>
                      <a:pt x="1594822" y="1641490"/>
                      <a:pt x="1594535" y="1640798"/>
                      <a:pt x="1594367" y="1640123"/>
                    </a:cubicBezTo>
                    <a:lnTo>
                      <a:pt x="1594736" y="1637550"/>
                    </a:lnTo>
                    <a:lnTo>
                      <a:pt x="1593725" y="1635113"/>
                    </a:lnTo>
                    <a:cubicBezTo>
                      <a:pt x="1593725" y="1570740"/>
                      <a:pt x="1591396" y="1505000"/>
                      <a:pt x="1563461" y="1470064"/>
                    </a:cubicBezTo>
                    <a:cubicBezTo>
                      <a:pt x="1540214" y="1441015"/>
                      <a:pt x="1483955" y="1366048"/>
                      <a:pt x="1463848" y="1297726"/>
                    </a:cubicBezTo>
                    <a:cubicBezTo>
                      <a:pt x="1459158" y="1281769"/>
                      <a:pt x="1454013" y="1265202"/>
                      <a:pt x="1448866" y="1248586"/>
                    </a:cubicBezTo>
                    <a:cubicBezTo>
                      <a:pt x="1445847" y="1238886"/>
                      <a:pt x="1442829" y="1229119"/>
                      <a:pt x="1439859" y="1219403"/>
                    </a:cubicBezTo>
                    <a:cubicBezTo>
                      <a:pt x="1439404" y="1219418"/>
                      <a:pt x="1439016" y="1219638"/>
                      <a:pt x="1438559" y="1219638"/>
                    </a:cubicBezTo>
                    <a:cubicBezTo>
                      <a:pt x="1437716" y="1219638"/>
                      <a:pt x="1436873" y="1219588"/>
                      <a:pt x="1436014" y="1219470"/>
                    </a:cubicBezTo>
                    <a:cubicBezTo>
                      <a:pt x="1397938" y="1214713"/>
                      <a:pt x="1364638" y="1175542"/>
                      <a:pt x="1349103" y="1117274"/>
                    </a:cubicBezTo>
                    <a:cubicBezTo>
                      <a:pt x="1336011" y="1068134"/>
                      <a:pt x="1315245" y="935643"/>
                      <a:pt x="1322363" y="890584"/>
                    </a:cubicBezTo>
                    <a:cubicBezTo>
                      <a:pt x="1323916" y="880666"/>
                      <a:pt x="1332485" y="874019"/>
                      <a:pt x="1342252" y="873900"/>
                    </a:cubicBezTo>
                    <a:cubicBezTo>
                      <a:pt x="1340161" y="869717"/>
                      <a:pt x="1338120" y="865821"/>
                      <a:pt x="1336112" y="862497"/>
                    </a:cubicBezTo>
                    <a:cubicBezTo>
                      <a:pt x="1311854" y="822046"/>
                      <a:pt x="1275754" y="722347"/>
                      <a:pt x="1282130" y="626951"/>
                    </a:cubicBezTo>
                    <a:cubicBezTo>
                      <a:pt x="1288153" y="536464"/>
                      <a:pt x="1338845" y="320198"/>
                      <a:pt x="1428659" y="230370"/>
                    </a:cubicBezTo>
                    <a:cubicBezTo>
                      <a:pt x="1506151" y="152863"/>
                      <a:pt x="1572684" y="113037"/>
                      <a:pt x="1624423" y="112544"/>
                    </a:cubicBezTo>
                    <a:cubicBezTo>
                      <a:pt x="1641669" y="112380"/>
                      <a:pt x="1657271" y="116585"/>
                      <a:pt x="1671087" y="125222"/>
                    </a:cubicBezTo>
                    <a:cubicBezTo>
                      <a:pt x="1680567" y="131145"/>
                      <a:pt x="1683452" y="143645"/>
                      <a:pt x="1677531" y="153107"/>
                    </a:cubicBezTo>
                    <a:cubicBezTo>
                      <a:pt x="1671593" y="162606"/>
                      <a:pt x="1659109" y="165473"/>
                      <a:pt x="1649630" y="159552"/>
                    </a:cubicBezTo>
                    <a:cubicBezTo>
                      <a:pt x="1613816" y="137182"/>
                      <a:pt x="1541918" y="174364"/>
                      <a:pt x="1457302" y="258997"/>
                    </a:cubicBezTo>
                    <a:cubicBezTo>
                      <a:pt x="1378775" y="337523"/>
                      <a:pt x="1328573" y="538944"/>
                      <a:pt x="1322516" y="629651"/>
                    </a:cubicBezTo>
                    <a:cubicBezTo>
                      <a:pt x="1316561" y="719041"/>
                      <a:pt x="1352492" y="811097"/>
                      <a:pt x="1370830" y="841664"/>
                    </a:cubicBezTo>
                    <a:cubicBezTo>
                      <a:pt x="1390515" y="874458"/>
                      <a:pt x="1418468" y="954806"/>
                      <a:pt x="1418468" y="986352"/>
                    </a:cubicBezTo>
                    <a:cubicBezTo>
                      <a:pt x="1418468" y="997536"/>
                      <a:pt x="1409409" y="1006595"/>
                      <a:pt x="1398225" y="1006595"/>
                    </a:cubicBezTo>
                    <a:cubicBezTo>
                      <a:pt x="1387041" y="1006595"/>
                      <a:pt x="1377982" y="997536"/>
                      <a:pt x="1377982" y="986352"/>
                    </a:cubicBezTo>
                    <a:cubicBezTo>
                      <a:pt x="1377982" y="975067"/>
                      <a:pt x="1370913" y="948143"/>
                      <a:pt x="1361518" y="921051"/>
                    </a:cubicBezTo>
                    <a:cubicBezTo>
                      <a:pt x="1362782" y="969855"/>
                      <a:pt x="1376110" y="1061353"/>
                      <a:pt x="1388222" y="1106832"/>
                    </a:cubicBezTo>
                    <a:cubicBezTo>
                      <a:pt x="1397449" y="1141432"/>
                      <a:pt x="1412328" y="1163042"/>
                      <a:pt x="1426415" y="1172995"/>
                    </a:cubicBezTo>
                    <a:cubicBezTo>
                      <a:pt x="1421438" y="1154523"/>
                      <a:pt x="1417338" y="1137163"/>
                      <a:pt x="1415027" y="1122116"/>
                    </a:cubicBezTo>
                    <a:cubicBezTo>
                      <a:pt x="1413341" y="1111067"/>
                      <a:pt x="1420914" y="1100743"/>
                      <a:pt x="1431963" y="1099022"/>
                    </a:cubicBezTo>
                    <a:cubicBezTo>
                      <a:pt x="1443080" y="1097454"/>
                      <a:pt x="1453354" y="1104926"/>
                      <a:pt x="1455042" y="1115960"/>
                    </a:cubicBezTo>
                    <a:cubicBezTo>
                      <a:pt x="1459916" y="1147623"/>
                      <a:pt x="1473952" y="1192867"/>
                      <a:pt x="1487532" y="1236608"/>
                    </a:cubicBezTo>
                    <a:cubicBezTo>
                      <a:pt x="1492744" y="1253394"/>
                      <a:pt x="1497957" y="1270163"/>
                      <a:pt x="1502698" y="1286288"/>
                    </a:cubicBezTo>
                    <a:cubicBezTo>
                      <a:pt x="1520764" y="1347711"/>
                      <a:pt x="1573312" y="1417584"/>
                      <a:pt x="1595074" y="1444759"/>
                    </a:cubicBezTo>
                    <a:cubicBezTo>
                      <a:pt x="1613150" y="1467364"/>
                      <a:pt x="1622938" y="1496325"/>
                      <a:pt x="1628207" y="1528948"/>
                    </a:cubicBezTo>
                    <a:lnTo>
                      <a:pt x="1633986" y="1630869"/>
                    </a:lnTo>
                    <a:lnTo>
                      <a:pt x="1649136" y="1660563"/>
                    </a:lnTo>
                    <a:cubicBezTo>
                      <a:pt x="1703659" y="1736749"/>
                      <a:pt x="1876752" y="1844138"/>
                      <a:pt x="1976963" y="1892051"/>
                    </a:cubicBezTo>
                    <a:cubicBezTo>
                      <a:pt x="2099957" y="1834442"/>
                      <a:pt x="2222411" y="1713151"/>
                      <a:pt x="2288286" y="1641338"/>
                    </a:cubicBezTo>
                    <a:cubicBezTo>
                      <a:pt x="2288877" y="1622900"/>
                      <a:pt x="2288826" y="1603181"/>
                      <a:pt x="2288658" y="1583814"/>
                    </a:cubicBezTo>
                    <a:cubicBezTo>
                      <a:pt x="2288456" y="1555861"/>
                      <a:pt x="2288219" y="1526981"/>
                      <a:pt x="2290227" y="1502722"/>
                    </a:cubicBezTo>
                    <a:cubicBezTo>
                      <a:pt x="2293720" y="1460971"/>
                      <a:pt x="2306388" y="1420772"/>
                      <a:pt x="2325923" y="1389513"/>
                    </a:cubicBezTo>
                    <a:cubicBezTo>
                      <a:pt x="2343904" y="1360751"/>
                      <a:pt x="2374507" y="1292800"/>
                      <a:pt x="2380123" y="1232914"/>
                    </a:cubicBezTo>
                    <a:cubicBezTo>
                      <a:pt x="2383008" y="1202044"/>
                      <a:pt x="2387343" y="1176824"/>
                      <a:pt x="2391528" y="1152414"/>
                    </a:cubicBezTo>
                    <a:cubicBezTo>
                      <a:pt x="2396436" y="1123871"/>
                      <a:pt x="2401058" y="1096896"/>
                      <a:pt x="2403437" y="1061774"/>
                    </a:cubicBezTo>
                    <a:cubicBezTo>
                      <a:pt x="2404179" y="1050608"/>
                      <a:pt x="2413964" y="1042206"/>
                      <a:pt x="2424996" y="1042948"/>
                    </a:cubicBezTo>
                    <a:cubicBezTo>
                      <a:pt x="2436147" y="1043708"/>
                      <a:pt x="2444582" y="1053356"/>
                      <a:pt x="2443838" y="1064507"/>
                    </a:cubicBezTo>
                    <a:cubicBezTo>
                      <a:pt x="2441309" y="1101705"/>
                      <a:pt x="2436299" y="1130973"/>
                      <a:pt x="2431441" y="1159280"/>
                    </a:cubicBezTo>
                    <a:cubicBezTo>
                      <a:pt x="2430934" y="1162215"/>
                      <a:pt x="2430428" y="1165252"/>
                      <a:pt x="2429905" y="1168238"/>
                    </a:cubicBezTo>
                    <a:cubicBezTo>
                      <a:pt x="2449456" y="1155534"/>
                      <a:pt x="2460810" y="1117747"/>
                      <a:pt x="2466664" y="1098279"/>
                    </a:cubicBezTo>
                    <a:cubicBezTo>
                      <a:pt x="2474559" y="1071981"/>
                      <a:pt x="2490028" y="985576"/>
                      <a:pt x="2492406" y="920612"/>
                    </a:cubicBezTo>
                    <a:cubicBezTo>
                      <a:pt x="2492085" y="921421"/>
                      <a:pt x="2491630" y="922316"/>
                      <a:pt x="2491326" y="923125"/>
                    </a:cubicBezTo>
                    <a:cubicBezTo>
                      <a:pt x="2488273" y="931256"/>
                      <a:pt x="2480547" y="936266"/>
                      <a:pt x="2472365" y="936266"/>
                    </a:cubicBezTo>
                    <a:cubicBezTo>
                      <a:pt x="2470004" y="936266"/>
                      <a:pt x="2467608" y="935845"/>
                      <a:pt x="2465263" y="934984"/>
                    </a:cubicBezTo>
                    <a:cubicBezTo>
                      <a:pt x="2454787" y="931038"/>
                      <a:pt x="2449474" y="919381"/>
                      <a:pt x="2453404" y="908921"/>
                    </a:cubicBezTo>
                    <a:cubicBezTo>
                      <a:pt x="2462936" y="883499"/>
                      <a:pt x="2478962" y="856609"/>
                      <a:pt x="2495899" y="828168"/>
                    </a:cubicBezTo>
                    <a:cubicBezTo>
                      <a:pt x="2514167" y="797482"/>
                      <a:pt x="2533079" y="765752"/>
                      <a:pt x="2542660" y="736988"/>
                    </a:cubicBezTo>
                    <a:cubicBezTo>
                      <a:pt x="2556880" y="694309"/>
                      <a:pt x="2546877" y="626209"/>
                      <a:pt x="2536284" y="554109"/>
                    </a:cubicBezTo>
                    <a:cubicBezTo>
                      <a:pt x="2533821" y="537392"/>
                      <a:pt x="2531323" y="520370"/>
                      <a:pt x="2529012" y="503095"/>
                    </a:cubicBezTo>
                    <a:cubicBezTo>
                      <a:pt x="2516225" y="407042"/>
                      <a:pt x="2445593" y="265086"/>
                      <a:pt x="2393383" y="207073"/>
                    </a:cubicBezTo>
                    <a:cubicBezTo>
                      <a:pt x="2342842" y="150930"/>
                      <a:pt x="2182566" y="47454"/>
                      <a:pt x="2043058" y="41128"/>
                    </a:cubicBezTo>
                    <a:cubicBezTo>
                      <a:pt x="1914479" y="35122"/>
                      <a:pt x="1808421" y="67798"/>
                      <a:pt x="1752145" y="130351"/>
                    </a:cubicBezTo>
                    <a:cubicBezTo>
                      <a:pt x="1744637" y="138667"/>
                      <a:pt x="1731850" y="139358"/>
                      <a:pt x="1723551" y="131852"/>
                    </a:cubicBezTo>
                    <a:cubicBezTo>
                      <a:pt x="1715234" y="124379"/>
                      <a:pt x="1714559" y="111575"/>
                      <a:pt x="1722033" y="103275"/>
                    </a:cubicBezTo>
                    <a:cubicBezTo>
                      <a:pt x="1786473" y="31681"/>
                      <a:pt x="1904205" y="-5566"/>
                      <a:pt x="2044912" y="675"/>
                    </a:cubicBezTo>
                    <a:close/>
                  </a:path>
                </a:pathLst>
              </a:custGeom>
              <a:solidFill>
                <a:schemeClr val="tx1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6" name="任意多边形: 形状 15">
                <a:extLst>
                  <a:ext uri="{FF2B5EF4-FFF2-40B4-BE49-F238E27FC236}">
                    <a16:creationId xmlns:a16="http://schemas.microsoft.com/office/drawing/2014/main" id="{B20B1FCD-44B2-30E9-22CC-F0CF9B0BF509}"/>
                  </a:ext>
                </a:extLst>
              </p:cNvPr>
              <p:cNvSpPr/>
              <p:nvPr userDrawn="1"/>
            </p:nvSpPr>
            <p:spPr>
              <a:xfrm>
                <a:off x="7990138" y="1028700"/>
                <a:ext cx="444979" cy="439514"/>
              </a:xfrm>
              <a:custGeom>
                <a:avLst/>
                <a:gdLst>
                  <a:gd name="connsiteX0" fmla="*/ 0 w 251250"/>
                  <a:gd name="connsiteY0" fmla="*/ 6363 h 248164"/>
                  <a:gd name="connsiteX1" fmla="*/ 64494 w 251250"/>
                  <a:gd name="connsiteY1" fmla="*/ 98098 h 248164"/>
                  <a:gd name="connsiteX2" fmla="*/ 65218 w 251250"/>
                  <a:gd name="connsiteY2" fmla="*/ 162049 h 248164"/>
                  <a:gd name="connsiteX3" fmla="*/ 2362 w 251250"/>
                  <a:gd name="connsiteY3" fmla="*/ 248164 h 248164"/>
                  <a:gd name="connsiteX4" fmla="*/ 91383 w 251250"/>
                  <a:gd name="connsiteY4" fmla="*/ 183128 h 248164"/>
                  <a:gd name="connsiteX5" fmla="*/ 144428 w 251250"/>
                  <a:gd name="connsiteY5" fmla="*/ 178765 h 248164"/>
                  <a:gd name="connsiteX6" fmla="*/ 247250 w 251250"/>
                  <a:gd name="connsiteY6" fmla="*/ 246707 h 248164"/>
                  <a:gd name="connsiteX7" fmla="*/ 177489 w 251250"/>
                  <a:gd name="connsiteY7" fmla="*/ 147152 h 248164"/>
                  <a:gd name="connsiteX8" fmla="*/ 173860 w 251250"/>
                  <a:gd name="connsiteY8" fmla="*/ 101375 h 248164"/>
                  <a:gd name="connsiteX9" fmla="*/ 251251 w 251250"/>
                  <a:gd name="connsiteY9" fmla="*/ 0 h 248164"/>
                  <a:gd name="connsiteX10" fmla="*/ 142970 w 251250"/>
                  <a:gd name="connsiteY10" fmla="*/ 74847 h 248164"/>
                  <a:gd name="connsiteX11" fmla="*/ 97193 w 251250"/>
                  <a:gd name="connsiteY11" fmla="*/ 69037 h 248164"/>
                  <a:gd name="connsiteX12" fmla="*/ 0 w 251250"/>
                  <a:gd name="connsiteY12" fmla="*/ 6363 h 2481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251250" h="248164">
                    <a:moveTo>
                      <a:pt x="0" y="6363"/>
                    </a:moveTo>
                    <a:cubicBezTo>
                      <a:pt x="33966" y="53778"/>
                      <a:pt x="53588" y="80658"/>
                      <a:pt x="64494" y="98098"/>
                    </a:cubicBezTo>
                    <a:cubicBezTo>
                      <a:pt x="75390" y="115538"/>
                      <a:pt x="79391" y="141341"/>
                      <a:pt x="65218" y="162049"/>
                    </a:cubicBezTo>
                    <a:cubicBezTo>
                      <a:pt x="51045" y="182766"/>
                      <a:pt x="19803" y="226362"/>
                      <a:pt x="2362" y="248164"/>
                    </a:cubicBezTo>
                    <a:cubicBezTo>
                      <a:pt x="40510" y="216551"/>
                      <a:pt x="75029" y="195110"/>
                      <a:pt x="91383" y="183128"/>
                    </a:cubicBezTo>
                    <a:cubicBezTo>
                      <a:pt x="107728" y="171136"/>
                      <a:pt x="128826" y="168364"/>
                      <a:pt x="144428" y="178765"/>
                    </a:cubicBezTo>
                    <a:cubicBezTo>
                      <a:pt x="170583" y="196206"/>
                      <a:pt x="198568" y="213284"/>
                      <a:pt x="247250" y="246707"/>
                    </a:cubicBezTo>
                    <a:cubicBezTo>
                      <a:pt x="212007" y="201292"/>
                      <a:pt x="194567" y="168593"/>
                      <a:pt x="177489" y="147152"/>
                    </a:cubicBezTo>
                    <a:cubicBezTo>
                      <a:pt x="169278" y="136855"/>
                      <a:pt x="164306" y="115386"/>
                      <a:pt x="173860" y="101375"/>
                    </a:cubicBezTo>
                    <a:cubicBezTo>
                      <a:pt x="184756" y="85382"/>
                      <a:pt x="223266" y="34519"/>
                      <a:pt x="251251" y="0"/>
                    </a:cubicBezTo>
                    <a:cubicBezTo>
                      <a:pt x="212370" y="28708"/>
                      <a:pt x="157144" y="69399"/>
                      <a:pt x="142970" y="74847"/>
                    </a:cubicBezTo>
                    <a:cubicBezTo>
                      <a:pt x="128797" y="80296"/>
                      <a:pt x="116815" y="80658"/>
                      <a:pt x="97193" y="69037"/>
                    </a:cubicBezTo>
                    <a:cubicBezTo>
                      <a:pt x="71561" y="53845"/>
                      <a:pt x="45958" y="38881"/>
                      <a:pt x="0" y="636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7" name="任意多边形: 形状 16">
                <a:extLst>
                  <a:ext uri="{FF2B5EF4-FFF2-40B4-BE49-F238E27FC236}">
                    <a16:creationId xmlns:a16="http://schemas.microsoft.com/office/drawing/2014/main" id="{73E788EB-72FC-73C9-0CAC-CA63135231CC}"/>
                  </a:ext>
                </a:extLst>
              </p:cNvPr>
              <p:cNvSpPr/>
              <p:nvPr userDrawn="1"/>
            </p:nvSpPr>
            <p:spPr>
              <a:xfrm>
                <a:off x="7532018" y="1538289"/>
                <a:ext cx="229271" cy="226437"/>
              </a:xfrm>
              <a:custGeom>
                <a:avLst/>
                <a:gdLst>
                  <a:gd name="connsiteX0" fmla="*/ 0 w 129454"/>
                  <a:gd name="connsiteY0" fmla="*/ 3267 h 127854"/>
                  <a:gd name="connsiteX1" fmla="*/ 33233 w 129454"/>
                  <a:gd name="connsiteY1" fmla="*/ 50540 h 127854"/>
                  <a:gd name="connsiteX2" fmla="*/ 33604 w 129454"/>
                  <a:gd name="connsiteY2" fmla="*/ 83487 h 127854"/>
                  <a:gd name="connsiteX3" fmla="*/ 1219 w 129454"/>
                  <a:gd name="connsiteY3" fmla="*/ 127854 h 127854"/>
                  <a:gd name="connsiteX4" fmla="*/ 47092 w 129454"/>
                  <a:gd name="connsiteY4" fmla="*/ 94345 h 127854"/>
                  <a:gd name="connsiteX5" fmla="*/ 74419 w 129454"/>
                  <a:gd name="connsiteY5" fmla="*/ 92097 h 127854"/>
                  <a:gd name="connsiteX6" fmla="*/ 127397 w 129454"/>
                  <a:gd name="connsiteY6" fmla="*/ 127111 h 127854"/>
                  <a:gd name="connsiteX7" fmla="*/ 91459 w 129454"/>
                  <a:gd name="connsiteY7" fmla="*/ 75819 h 127854"/>
                  <a:gd name="connsiteX8" fmla="*/ 89583 w 129454"/>
                  <a:gd name="connsiteY8" fmla="*/ 52226 h 127854"/>
                  <a:gd name="connsiteX9" fmla="*/ 129454 w 129454"/>
                  <a:gd name="connsiteY9" fmla="*/ 0 h 127854"/>
                  <a:gd name="connsiteX10" fmla="*/ 73676 w 129454"/>
                  <a:gd name="connsiteY10" fmla="*/ 38557 h 127854"/>
                  <a:gd name="connsiteX11" fmla="*/ 50082 w 129454"/>
                  <a:gd name="connsiteY11" fmla="*/ 35566 h 127854"/>
                  <a:gd name="connsiteX12" fmla="*/ 0 w 129454"/>
                  <a:gd name="connsiteY12" fmla="*/ 3267 h 1278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9454" h="127854">
                    <a:moveTo>
                      <a:pt x="0" y="3267"/>
                    </a:moveTo>
                    <a:cubicBezTo>
                      <a:pt x="17507" y="27699"/>
                      <a:pt x="27622" y="41558"/>
                      <a:pt x="33233" y="50540"/>
                    </a:cubicBezTo>
                    <a:cubicBezTo>
                      <a:pt x="38852" y="59531"/>
                      <a:pt x="40910" y="72819"/>
                      <a:pt x="33604" y="83487"/>
                    </a:cubicBezTo>
                    <a:cubicBezTo>
                      <a:pt x="26308" y="94164"/>
                      <a:pt x="10201" y="116624"/>
                      <a:pt x="1219" y="127854"/>
                    </a:cubicBezTo>
                    <a:cubicBezTo>
                      <a:pt x="20879" y="111566"/>
                      <a:pt x="38662" y="100527"/>
                      <a:pt x="47092" y="94345"/>
                    </a:cubicBezTo>
                    <a:cubicBezTo>
                      <a:pt x="55512" y="88173"/>
                      <a:pt x="66380" y="86735"/>
                      <a:pt x="74419" y="92097"/>
                    </a:cubicBezTo>
                    <a:cubicBezTo>
                      <a:pt x="87897" y="101089"/>
                      <a:pt x="102308" y="109890"/>
                      <a:pt x="127397" y="127111"/>
                    </a:cubicBezTo>
                    <a:cubicBezTo>
                      <a:pt x="109242" y="103708"/>
                      <a:pt x="100251" y="86859"/>
                      <a:pt x="91459" y="75819"/>
                    </a:cubicBezTo>
                    <a:cubicBezTo>
                      <a:pt x="87230" y="70504"/>
                      <a:pt x="84658" y="59446"/>
                      <a:pt x="89583" y="52226"/>
                    </a:cubicBezTo>
                    <a:cubicBezTo>
                      <a:pt x="95202" y="43986"/>
                      <a:pt x="115043" y="17783"/>
                      <a:pt x="129454" y="0"/>
                    </a:cubicBezTo>
                    <a:cubicBezTo>
                      <a:pt x="109423" y="14783"/>
                      <a:pt x="80972" y="35747"/>
                      <a:pt x="73676" y="38557"/>
                    </a:cubicBezTo>
                    <a:cubicBezTo>
                      <a:pt x="66370" y="41367"/>
                      <a:pt x="60188" y="41558"/>
                      <a:pt x="50082" y="35566"/>
                    </a:cubicBezTo>
                    <a:cubicBezTo>
                      <a:pt x="36881" y="27737"/>
                      <a:pt x="23679" y="20031"/>
                      <a:pt x="0" y="3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8" name="任意多边形: 形状 17">
                <a:extLst>
                  <a:ext uri="{FF2B5EF4-FFF2-40B4-BE49-F238E27FC236}">
                    <a16:creationId xmlns:a16="http://schemas.microsoft.com/office/drawing/2014/main" id="{A4321ABC-AAA0-F7E1-CF19-1555EF6BD13E}"/>
                  </a:ext>
                </a:extLst>
              </p:cNvPr>
              <p:cNvSpPr/>
              <p:nvPr userDrawn="1"/>
            </p:nvSpPr>
            <p:spPr>
              <a:xfrm>
                <a:off x="10173894" y="1661419"/>
                <a:ext cx="229287" cy="226453"/>
              </a:xfrm>
              <a:custGeom>
                <a:avLst/>
                <a:gdLst>
                  <a:gd name="connsiteX0" fmla="*/ 0 w 129463"/>
                  <a:gd name="connsiteY0" fmla="*/ 3277 h 127863"/>
                  <a:gd name="connsiteX1" fmla="*/ 33233 w 129463"/>
                  <a:gd name="connsiteY1" fmla="*/ 50549 h 127863"/>
                  <a:gd name="connsiteX2" fmla="*/ 33604 w 129463"/>
                  <a:gd name="connsiteY2" fmla="*/ 83496 h 127863"/>
                  <a:gd name="connsiteX3" fmla="*/ 1219 w 129463"/>
                  <a:gd name="connsiteY3" fmla="*/ 127864 h 127863"/>
                  <a:gd name="connsiteX4" fmla="*/ 47082 w 129463"/>
                  <a:gd name="connsiteY4" fmla="*/ 94355 h 127863"/>
                  <a:gd name="connsiteX5" fmla="*/ 74419 w 129463"/>
                  <a:gd name="connsiteY5" fmla="*/ 92107 h 127863"/>
                  <a:gd name="connsiteX6" fmla="*/ 127397 w 129463"/>
                  <a:gd name="connsiteY6" fmla="*/ 127121 h 127863"/>
                  <a:gd name="connsiteX7" fmla="*/ 91459 w 129463"/>
                  <a:gd name="connsiteY7" fmla="*/ 75819 h 127863"/>
                  <a:gd name="connsiteX8" fmla="*/ 89583 w 129463"/>
                  <a:gd name="connsiteY8" fmla="*/ 52235 h 127863"/>
                  <a:gd name="connsiteX9" fmla="*/ 129464 w 129463"/>
                  <a:gd name="connsiteY9" fmla="*/ 0 h 127863"/>
                  <a:gd name="connsiteX10" fmla="*/ 73666 w 129463"/>
                  <a:gd name="connsiteY10" fmla="*/ 38567 h 127863"/>
                  <a:gd name="connsiteX11" fmla="*/ 50082 w 129463"/>
                  <a:gd name="connsiteY11" fmla="*/ 35566 h 127863"/>
                  <a:gd name="connsiteX12" fmla="*/ 0 w 129463"/>
                  <a:gd name="connsiteY12" fmla="*/ 3277 h 1278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9463" h="127863">
                    <a:moveTo>
                      <a:pt x="0" y="3277"/>
                    </a:moveTo>
                    <a:cubicBezTo>
                      <a:pt x="17507" y="27708"/>
                      <a:pt x="27613" y="41558"/>
                      <a:pt x="33233" y="50549"/>
                    </a:cubicBezTo>
                    <a:cubicBezTo>
                      <a:pt x="38843" y="59531"/>
                      <a:pt x="40910" y="72819"/>
                      <a:pt x="33604" y="83496"/>
                    </a:cubicBezTo>
                    <a:cubicBezTo>
                      <a:pt x="26308" y="94164"/>
                      <a:pt x="10201" y="116634"/>
                      <a:pt x="1219" y="127864"/>
                    </a:cubicBezTo>
                    <a:cubicBezTo>
                      <a:pt x="20869" y="111576"/>
                      <a:pt x="38662" y="100536"/>
                      <a:pt x="47082" y="94355"/>
                    </a:cubicBezTo>
                    <a:cubicBezTo>
                      <a:pt x="55512" y="88173"/>
                      <a:pt x="66380" y="86744"/>
                      <a:pt x="74419" y="92107"/>
                    </a:cubicBezTo>
                    <a:cubicBezTo>
                      <a:pt x="87897" y="101089"/>
                      <a:pt x="102308" y="109890"/>
                      <a:pt x="127397" y="127121"/>
                    </a:cubicBezTo>
                    <a:cubicBezTo>
                      <a:pt x="109242" y="103718"/>
                      <a:pt x="100251" y="86859"/>
                      <a:pt x="91459" y="75819"/>
                    </a:cubicBezTo>
                    <a:cubicBezTo>
                      <a:pt x="87220" y="70514"/>
                      <a:pt x="84658" y="59455"/>
                      <a:pt x="89583" y="52235"/>
                    </a:cubicBezTo>
                    <a:cubicBezTo>
                      <a:pt x="95193" y="43996"/>
                      <a:pt x="115043" y="17783"/>
                      <a:pt x="129464" y="0"/>
                    </a:cubicBezTo>
                    <a:cubicBezTo>
                      <a:pt x="109423" y="14792"/>
                      <a:pt x="80972" y="35757"/>
                      <a:pt x="73666" y="38567"/>
                    </a:cubicBezTo>
                    <a:cubicBezTo>
                      <a:pt x="66370" y="41377"/>
                      <a:pt x="60188" y="41558"/>
                      <a:pt x="50082" y="35566"/>
                    </a:cubicBezTo>
                    <a:cubicBezTo>
                      <a:pt x="36871" y="27746"/>
                      <a:pt x="23679" y="20031"/>
                      <a:pt x="0" y="327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19" name="矩形: 圆角 18">
                <a:extLst>
                  <a:ext uri="{FF2B5EF4-FFF2-40B4-BE49-F238E27FC236}">
                    <a16:creationId xmlns:a16="http://schemas.microsoft.com/office/drawing/2014/main" id="{35943E09-D4EC-D5A6-55F5-708AF9756BA3}"/>
                  </a:ext>
                </a:extLst>
              </p:cNvPr>
              <p:cNvSpPr/>
              <p:nvPr userDrawn="1"/>
            </p:nvSpPr>
            <p:spPr>
              <a:xfrm>
                <a:off x="3936975" y="5405058"/>
                <a:ext cx="3096000" cy="7200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391DB3D3-5E18-CBF6-E3EA-EE796E621E6D}"/>
                  </a:ext>
                </a:extLst>
              </p:cNvPr>
              <p:cNvSpPr/>
              <p:nvPr userDrawn="1"/>
            </p:nvSpPr>
            <p:spPr>
              <a:xfrm>
                <a:off x="11086899" y="5405058"/>
                <a:ext cx="432001" cy="7200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 w="9525" cap="flat">
                <a:noFill/>
                <a:prstDash val="solid"/>
                <a:round/>
              </a:ln>
            </p:spPr>
            <p:txBody>
              <a:bodyPr rtlCol="0" anchor="ctr"/>
              <a:lstStyle/>
              <a:p>
                <a:endParaRPr lang="zh-CN" altLang="en-US"/>
              </a:p>
            </p:txBody>
          </p:sp>
        </p:grpSp>
      </p:grpSp>
      <p:sp>
        <p:nvSpPr>
          <p:cNvPr id="25" name="1e05a8df-6e30-4b1c-873c-ce064dece338">
            <a:extLst>
              <a:ext uri="{FF2B5EF4-FFF2-40B4-BE49-F238E27FC236}">
                <a16:creationId xmlns:a16="http://schemas.microsoft.com/office/drawing/2014/main" id="{989D87F1-F801-0024-0B2E-A91F6B94085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60399" y="1130299"/>
            <a:ext cx="6120000" cy="3600000"/>
          </a:xfrm>
          <a:prstGeom prst="rect">
            <a:avLst/>
          </a:prstGeom>
        </p:spPr>
        <p:txBody>
          <a:bodyPr wrap="square" anchor="ctr">
            <a:normAutofit/>
          </a:bodyPr>
          <a:lstStyle>
            <a:lvl1pPr algn="l">
              <a:lnSpc>
                <a:spcPct val="100000"/>
              </a:lnSpc>
              <a:defRPr sz="60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Click to add title</a:t>
            </a:r>
            <a:endParaRPr lang="en-US" dirty="0"/>
          </a:p>
        </p:txBody>
      </p:sp>
      <p:sp>
        <p:nvSpPr>
          <p:cNvPr id="26" name="文本占位符 3">
            <a:extLst>
              <a:ext uri="{FF2B5EF4-FFF2-40B4-BE49-F238E27FC236}">
                <a16:creationId xmlns:a16="http://schemas.microsoft.com/office/drawing/2014/main" id="{0D4FD7A6-0969-F2E7-D504-B9C6CDDF4B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0399" y="5225058"/>
            <a:ext cx="3060000" cy="432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lIns="90000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dirty="0"/>
              <a:t>Presenter name</a:t>
            </a:r>
            <a:endParaRPr lang="en-US" dirty="0"/>
          </a:p>
        </p:txBody>
      </p:sp>
      <p:sp>
        <p:nvSpPr>
          <p:cNvPr id="27" name="文本占位符 6">
            <a:extLst>
              <a:ext uri="{FF2B5EF4-FFF2-40B4-BE49-F238E27FC236}">
                <a16:creationId xmlns:a16="http://schemas.microsoft.com/office/drawing/2014/main" id="{37D6E947-BF86-2DFE-B1E9-38CC8E8659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255042" y="6235700"/>
            <a:ext cx="4263858" cy="360000"/>
          </a:xfrm>
          <a:prstGeom prst="rect">
            <a:avLst/>
          </a:prstGeom>
          <a:noFill/>
        </p:spPr>
        <p:txBody>
          <a:bodyPr wrap="none" anchor="ctr">
            <a:normAutofit/>
          </a:bodyPr>
          <a:lstStyle>
            <a:lvl1pPr marL="0" indent="0" algn="r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20XX.XX.XX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组合 33">
            <a:extLst>
              <a:ext uri="{FF2B5EF4-FFF2-40B4-BE49-F238E27FC236}">
                <a16:creationId xmlns:a16="http://schemas.microsoft.com/office/drawing/2014/main" id="{9D99B071-864E-CE83-3E92-725C7DBC3E51}"/>
              </a:ext>
            </a:extLst>
          </p:cNvPr>
          <p:cNvGrpSpPr/>
          <p:nvPr userDrawn="1"/>
        </p:nvGrpSpPr>
        <p:grpSpPr>
          <a:xfrm>
            <a:off x="-5" y="-2"/>
            <a:ext cx="12192005" cy="6858002"/>
            <a:chOff x="-5" y="-2"/>
            <a:chExt cx="12192005" cy="6858002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3ECA6C89-B54F-9896-6B0F-F1CA4F9F0931}"/>
                </a:ext>
              </a:extLst>
            </p:cNvPr>
            <p:cNvSpPr>
              <a:spLocks/>
            </p:cNvSpPr>
            <p:nvPr userDrawn="1"/>
          </p:nvSpPr>
          <p:spPr bwMode="auto">
            <a:xfrm flipH="1" flipV="1">
              <a:off x="-5" y="-2"/>
              <a:ext cx="3657599" cy="1246677"/>
            </a:xfrm>
            <a:custGeom>
              <a:avLst/>
              <a:gdLst>
                <a:gd name="connsiteX0" fmla="*/ 3683632 w 3913623"/>
                <a:gd name="connsiteY0" fmla="*/ 1816 h 1333942"/>
                <a:gd name="connsiteX1" fmla="*/ 2314276 w 3913623"/>
                <a:gd name="connsiteY1" fmla="*/ 793398 h 1333942"/>
                <a:gd name="connsiteX2" fmla="*/ 1058588 w 3913623"/>
                <a:gd name="connsiteY2" fmla="*/ 628884 h 1333942"/>
                <a:gd name="connsiteX3" fmla="*/ 0 w 3913623"/>
                <a:gd name="connsiteY3" fmla="*/ 1333942 h 1333942"/>
                <a:gd name="connsiteX4" fmla="*/ 3913623 w 3913623"/>
                <a:gd name="connsiteY4" fmla="*/ 1333942 h 1333942"/>
                <a:gd name="connsiteX5" fmla="*/ 3913623 w 3913623"/>
                <a:gd name="connsiteY5" fmla="*/ 32602 h 1333942"/>
                <a:gd name="connsiteX6" fmla="*/ 3909981 w 3913623"/>
                <a:gd name="connsiteY6" fmla="*/ 31091 h 1333942"/>
                <a:gd name="connsiteX7" fmla="*/ 3683632 w 3913623"/>
                <a:gd name="connsiteY7" fmla="*/ 1816 h 133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913623" h="1333942">
                  <a:moveTo>
                    <a:pt x="3683632" y="1816"/>
                  </a:moveTo>
                  <a:cubicBezTo>
                    <a:pt x="3196518" y="40459"/>
                    <a:pt x="2732131" y="684130"/>
                    <a:pt x="2314276" y="793398"/>
                  </a:cubicBezTo>
                  <a:cubicBezTo>
                    <a:pt x="1685127" y="957911"/>
                    <a:pt x="1563735" y="682416"/>
                    <a:pt x="1058588" y="628884"/>
                  </a:cubicBezTo>
                  <a:cubicBezTo>
                    <a:pt x="468599" y="566212"/>
                    <a:pt x="0" y="1333942"/>
                    <a:pt x="0" y="1333942"/>
                  </a:cubicBezTo>
                  <a:lnTo>
                    <a:pt x="3913623" y="1333942"/>
                  </a:lnTo>
                  <a:lnTo>
                    <a:pt x="3913623" y="32602"/>
                  </a:lnTo>
                  <a:lnTo>
                    <a:pt x="3909981" y="31091"/>
                  </a:lnTo>
                  <a:cubicBezTo>
                    <a:pt x="3834051" y="4246"/>
                    <a:pt x="3758572" y="-4129"/>
                    <a:pt x="3683632" y="181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任意多边形: 形状 27">
              <a:extLst>
                <a:ext uri="{FF2B5EF4-FFF2-40B4-BE49-F238E27FC236}">
                  <a16:creationId xmlns:a16="http://schemas.microsoft.com/office/drawing/2014/main" id="{4A851246-485A-177B-A600-A172EEB44907}"/>
                </a:ext>
              </a:extLst>
            </p:cNvPr>
            <p:cNvSpPr>
              <a:spLocks noChangeAspect="1"/>
            </p:cNvSpPr>
            <p:nvPr/>
          </p:nvSpPr>
          <p:spPr bwMode="auto">
            <a:xfrm rot="16200000" flipH="1" flipV="1">
              <a:off x="10664648" y="5330648"/>
              <a:ext cx="1254704" cy="1800000"/>
            </a:xfrm>
            <a:custGeom>
              <a:avLst/>
              <a:gdLst>
                <a:gd name="connsiteX0" fmla="*/ 50824 w 2431644"/>
                <a:gd name="connsiteY0" fmla="*/ 0 h 3488439"/>
                <a:gd name="connsiteX1" fmla="*/ 2431644 w 2431644"/>
                <a:gd name="connsiteY1" fmla="*/ 0 h 3488439"/>
                <a:gd name="connsiteX2" fmla="*/ 2431644 w 2431644"/>
                <a:gd name="connsiteY2" fmla="*/ 3488439 h 3488439"/>
                <a:gd name="connsiteX3" fmla="*/ 2425824 w 2431644"/>
                <a:gd name="connsiteY3" fmla="*/ 3488245 h 3488439"/>
                <a:gd name="connsiteX4" fmla="*/ 1881309 w 2431644"/>
                <a:gd name="connsiteY4" fmla="*/ 3313547 h 3488439"/>
                <a:gd name="connsiteX5" fmla="*/ 1428336 w 2431644"/>
                <a:gd name="connsiteY5" fmla="*/ 1967841 h 3488439"/>
                <a:gd name="connsiteX6" fmla="*/ 289142 w 2431644"/>
                <a:gd name="connsiteY6" fmla="*/ 1152979 h 3488439"/>
                <a:gd name="connsiteX7" fmla="*/ 50824 w 2431644"/>
                <a:gd name="connsiteY7" fmla="*/ 0 h 348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1644" h="3488439">
                  <a:moveTo>
                    <a:pt x="50824" y="0"/>
                  </a:moveTo>
                  <a:lnTo>
                    <a:pt x="2431644" y="0"/>
                  </a:lnTo>
                  <a:lnTo>
                    <a:pt x="2431644" y="3488439"/>
                  </a:lnTo>
                  <a:lnTo>
                    <a:pt x="2425824" y="3488245"/>
                  </a:lnTo>
                  <a:cubicBezTo>
                    <a:pt x="2232751" y="3473856"/>
                    <a:pt x="2043991" y="3419209"/>
                    <a:pt x="1881309" y="3313547"/>
                  </a:cubicBezTo>
                  <a:cubicBezTo>
                    <a:pt x="1360728" y="2975430"/>
                    <a:pt x="1702148" y="2360057"/>
                    <a:pt x="1428336" y="1967841"/>
                  </a:cubicBezTo>
                  <a:cubicBezTo>
                    <a:pt x="1154524" y="1575626"/>
                    <a:pt x="742115" y="1592531"/>
                    <a:pt x="289142" y="1152979"/>
                  </a:cubicBezTo>
                  <a:cubicBezTo>
                    <a:pt x="-163831" y="713427"/>
                    <a:pt x="50824" y="0"/>
                    <a:pt x="50824" y="0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1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3" name="任意多边形: 形状 32">
              <a:extLst>
                <a:ext uri="{FF2B5EF4-FFF2-40B4-BE49-F238E27FC236}">
                  <a16:creationId xmlns:a16="http://schemas.microsoft.com/office/drawing/2014/main" id="{DF077F5E-DB16-FCF5-1878-AC9CEB52EB63}"/>
                </a:ext>
              </a:extLst>
            </p:cNvPr>
            <p:cNvSpPr>
              <a:spLocks noChangeAspect="1"/>
            </p:cNvSpPr>
            <p:nvPr userDrawn="1"/>
          </p:nvSpPr>
          <p:spPr>
            <a:xfrm flipH="1">
              <a:off x="0" y="280731"/>
              <a:ext cx="514033" cy="1008000"/>
            </a:xfrm>
            <a:custGeom>
              <a:avLst/>
              <a:gdLst>
                <a:gd name="connsiteX0" fmla="*/ 447675 w 456586"/>
                <a:gd name="connsiteY0" fmla="*/ 0 h 895350"/>
                <a:gd name="connsiteX1" fmla="*/ 456586 w 456586"/>
                <a:gd name="connsiteY1" fmla="*/ 899 h 895350"/>
                <a:gd name="connsiteX2" fmla="*/ 456586 w 456586"/>
                <a:gd name="connsiteY2" fmla="*/ 894452 h 895350"/>
                <a:gd name="connsiteX3" fmla="*/ 447675 w 456586"/>
                <a:gd name="connsiteY3" fmla="*/ 895350 h 895350"/>
                <a:gd name="connsiteX4" fmla="*/ 0 w 456586"/>
                <a:gd name="connsiteY4" fmla="*/ 447675 h 895350"/>
                <a:gd name="connsiteX5" fmla="*/ 447675 w 456586"/>
                <a:gd name="connsiteY5" fmla="*/ 0 h 895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6586" h="895350">
                  <a:moveTo>
                    <a:pt x="447675" y="0"/>
                  </a:moveTo>
                  <a:lnTo>
                    <a:pt x="456586" y="899"/>
                  </a:lnTo>
                  <a:lnTo>
                    <a:pt x="456586" y="894452"/>
                  </a:lnTo>
                  <a:lnTo>
                    <a:pt x="447675" y="895350"/>
                  </a:lnTo>
                  <a:cubicBezTo>
                    <a:pt x="200431" y="895350"/>
                    <a:pt x="0" y="694919"/>
                    <a:pt x="0" y="447675"/>
                  </a:cubicBezTo>
                  <a:cubicBezTo>
                    <a:pt x="0" y="200431"/>
                    <a:pt x="200431" y="0"/>
                    <a:pt x="4476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" name="57e90dd7-ddec-4cca-ace0-69dfb32cc966"/>
          <p:cNvSpPr>
            <a:spLocks noGrp="1"/>
          </p:cNvSpPr>
          <p:nvPr userDrawn="1">
            <p:ph type="title"/>
          </p:nvPr>
        </p:nvSpPr>
        <p:spPr>
          <a:xfrm>
            <a:off x="660400" y="304795"/>
            <a:ext cx="10858500" cy="723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0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attacker.com/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OAuth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17F9072-B40C-9B1D-93E4-C5384ACD01CF}"/>
              </a:ext>
            </a:extLst>
          </p:cNvPr>
          <p:cNvSpPr txBox="1"/>
          <p:nvPr/>
        </p:nvSpPr>
        <p:spPr>
          <a:xfrm>
            <a:off x="900113" y="1163957"/>
            <a:ext cx="5253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Overview</a:t>
            </a:r>
            <a:r>
              <a:rPr lang="zh-CN" altLang="en-US" b="1" dirty="0"/>
              <a:t> </a:t>
            </a:r>
            <a:r>
              <a:rPr lang="en-US" altLang="zh-CN" b="1" dirty="0"/>
              <a:t>of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attack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7FEED6E-FD76-1AE6-9F86-CD32D6CCB93E}"/>
              </a:ext>
            </a:extLst>
          </p:cNvPr>
          <p:cNvSpPr txBox="1"/>
          <p:nvPr/>
        </p:nvSpPr>
        <p:spPr>
          <a:xfrm>
            <a:off x="1266144" y="3419755"/>
            <a:ext cx="988853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Security-related extension: providing a better integrity and authenticity of some messages or keep the protocols secure even if certain values </a:t>
            </a:r>
            <a:r>
              <a:rPr lang="en-US" altLang="zh-CN" sz="1100" dirty="0">
                <a:solidFill>
                  <a:schemeClr val="tx2">
                    <a:lumMod val="75000"/>
                  </a:schemeClr>
                </a:solidFill>
              </a:rPr>
              <a:t>leak</a:t>
            </a: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Pushed Authorization Requests (PAR)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Token Revocation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 Key or Code Exchange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4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</a:rPr>
              <a:t>Functional extensions: allowing client retrieve AS configuration and automatically register at 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Dynamic Client Registration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Automatic discovery of AS configuration</a:t>
            </a:r>
            <a:endParaRPr lang="zh-CN" altLang="en-US" sz="1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826C39B-A8C4-2056-5D69-854E47986EAD}"/>
              </a:ext>
            </a:extLst>
          </p:cNvPr>
          <p:cNvSpPr txBox="1"/>
          <p:nvPr/>
        </p:nvSpPr>
        <p:spPr>
          <a:xfrm>
            <a:off x="0" y="6553205"/>
            <a:ext cx="23001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accent5">
                    <a:lumMod val="75000"/>
                  </a:schemeClr>
                </a:solidFill>
              </a:rPr>
              <a:t>AS configuration: AS endpoints</a:t>
            </a:r>
            <a:endParaRPr lang="zh-CN" altLang="en-US" sz="1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399B712-865D-DA89-6BC7-537868C74A4A}"/>
              </a:ext>
            </a:extLst>
          </p:cNvPr>
          <p:cNvSpPr txBox="1"/>
          <p:nvPr/>
        </p:nvSpPr>
        <p:spPr>
          <a:xfrm>
            <a:off x="900113" y="3048254"/>
            <a:ext cx="52530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/>
              <a:t>M</a:t>
            </a:r>
            <a:r>
              <a:rPr lang="en-US" altLang="zh-CN" sz="1400" u="sng" dirty="0"/>
              <a:t>ethodology</a:t>
            </a:r>
            <a:r>
              <a:rPr lang="en-US" altLang="zh-CN" sz="1400" dirty="0"/>
              <a:t>: security and functional</a:t>
            </a:r>
            <a:r>
              <a:rPr lang="zh-CN" altLang="en-US" sz="1400" dirty="0"/>
              <a:t> </a:t>
            </a:r>
            <a:r>
              <a:rPr lang="en-US" altLang="zh-CN" sz="1400" dirty="0"/>
              <a:t>Extensions </a:t>
            </a:r>
            <a:endParaRPr lang="zh-CN" altLang="en-US" sz="16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4010B7-577D-969F-D3CC-ACDB1F854275}"/>
              </a:ext>
            </a:extLst>
          </p:cNvPr>
          <p:cNvSpPr txBox="1"/>
          <p:nvPr/>
        </p:nvSpPr>
        <p:spPr>
          <a:xfrm>
            <a:off x="900113" y="1645845"/>
            <a:ext cx="81785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/>
              <a:t>A</a:t>
            </a:r>
            <a:r>
              <a:rPr lang="en-US" altLang="zh-CN" sz="1400" u="sng" dirty="0"/>
              <a:t>ttack</a:t>
            </a:r>
            <a:r>
              <a:rPr lang="zh-CN" altLang="en-US" sz="1400" u="sng" dirty="0"/>
              <a:t> </a:t>
            </a:r>
            <a:r>
              <a:rPr lang="en-US" altLang="zh-CN" sz="1400" u="sng" dirty="0"/>
              <a:t>Target</a:t>
            </a:r>
            <a:r>
              <a:rPr lang="en-US" altLang="zh-CN" sz="1600" u="sng" dirty="0"/>
              <a:t>:</a:t>
            </a:r>
            <a:r>
              <a:rPr lang="zh-CN" altLang="en-US" sz="1600" dirty="0"/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04F9709-A603-CE3E-A8C2-6DC7CE08C4D7}"/>
              </a:ext>
            </a:extLst>
          </p:cNvPr>
          <p:cNvSpPr txBox="1"/>
          <p:nvPr/>
        </p:nvSpPr>
        <p:spPr>
          <a:xfrm>
            <a:off x="900113" y="2347049"/>
            <a:ext cx="10616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u="sng" dirty="0"/>
              <a:t>R</a:t>
            </a:r>
            <a:r>
              <a:rPr lang="en-US" altLang="zh-CN" sz="1400" u="sng" dirty="0"/>
              <a:t>esult</a:t>
            </a:r>
            <a:r>
              <a:rPr lang="en-US" altLang="zh-CN" sz="1600" u="sng" dirty="0"/>
              <a:t>:</a:t>
            </a:r>
            <a:r>
              <a:rPr lang="zh-CN" altLang="en-US" sz="1600" dirty="0"/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Recognize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adversarial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registered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(impersonate),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authorize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authentication/authorization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94002B2F-1651-69D1-5797-09B39049C6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61" t="3038"/>
          <a:stretch>
            <a:fillRect/>
          </a:stretch>
        </p:blipFill>
        <p:spPr>
          <a:xfrm>
            <a:off x="5900056" y="1028698"/>
            <a:ext cx="6262589" cy="5216640"/>
          </a:xfrm>
          <a:prstGeom prst="rect">
            <a:avLst/>
          </a:prstGeom>
        </p:spPr>
      </p:pic>
      <p:cxnSp>
        <p:nvCxnSpPr>
          <p:cNvPr id="15" name="直接箭头连接符 5">
            <a:extLst>
              <a:ext uri="{FF2B5EF4-FFF2-40B4-BE49-F238E27FC236}">
                <a16:creationId xmlns:a16="http://schemas.microsoft.com/office/drawing/2014/main" id="{6340846B-3CF5-7F15-1B76-3A313B0C472A}"/>
              </a:ext>
            </a:extLst>
          </p:cNvPr>
          <p:cNvCxnSpPr>
            <a:cxnSpLocks/>
          </p:cNvCxnSpPr>
          <p:nvPr/>
        </p:nvCxnSpPr>
        <p:spPr>
          <a:xfrm>
            <a:off x="6386116" y="4597509"/>
            <a:ext cx="5059067" cy="0"/>
          </a:xfrm>
          <a:prstGeom prst="straightConnector1">
            <a:avLst/>
          </a:prstGeom>
          <a:ln>
            <a:prstDash val="lgDash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9">
            <a:extLst>
              <a:ext uri="{FF2B5EF4-FFF2-40B4-BE49-F238E27FC236}">
                <a16:creationId xmlns:a16="http://schemas.microsoft.com/office/drawing/2014/main" id="{073604B4-B20F-9C8F-82C5-F85CF44DEA98}"/>
              </a:ext>
            </a:extLst>
          </p:cNvPr>
          <p:cNvCxnSpPr>
            <a:cxnSpLocks/>
          </p:cNvCxnSpPr>
          <p:nvPr/>
        </p:nvCxnSpPr>
        <p:spPr>
          <a:xfrm flipH="1">
            <a:off x="6380023" y="4630846"/>
            <a:ext cx="5098410" cy="0"/>
          </a:xfrm>
          <a:prstGeom prst="straightConnector1">
            <a:avLst/>
          </a:prstGeom>
          <a:ln>
            <a:prstDash val="lgDash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2">
            <a:extLst>
              <a:ext uri="{FF2B5EF4-FFF2-40B4-BE49-F238E27FC236}">
                <a16:creationId xmlns:a16="http://schemas.microsoft.com/office/drawing/2014/main" id="{82BA0B28-96D1-8A60-F475-E1A511940AD7}"/>
              </a:ext>
            </a:extLst>
          </p:cNvPr>
          <p:cNvCxnSpPr>
            <a:cxnSpLocks/>
          </p:cNvCxnSpPr>
          <p:nvPr/>
        </p:nvCxnSpPr>
        <p:spPr>
          <a:xfrm>
            <a:off x="6380023" y="1322496"/>
            <a:ext cx="2532345" cy="0"/>
          </a:xfrm>
          <a:prstGeom prst="straightConnector1">
            <a:avLst/>
          </a:prstGeom>
          <a:ln>
            <a:prstDash val="lgDash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5">
            <a:extLst>
              <a:ext uri="{FF2B5EF4-FFF2-40B4-BE49-F238E27FC236}">
                <a16:creationId xmlns:a16="http://schemas.microsoft.com/office/drawing/2014/main" id="{2F86786B-7823-1235-EBAF-89A7B0A0A425}"/>
              </a:ext>
            </a:extLst>
          </p:cNvPr>
          <p:cNvCxnSpPr>
            <a:cxnSpLocks/>
          </p:cNvCxnSpPr>
          <p:nvPr/>
        </p:nvCxnSpPr>
        <p:spPr>
          <a:xfrm>
            <a:off x="8929228" y="3062396"/>
            <a:ext cx="2515955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20">
            <a:extLst>
              <a:ext uri="{FF2B5EF4-FFF2-40B4-BE49-F238E27FC236}">
                <a16:creationId xmlns:a16="http://schemas.microsoft.com/office/drawing/2014/main" id="{67452294-1CCC-A54F-2F61-1AF263746EFD}"/>
              </a:ext>
            </a:extLst>
          </p:cNvPr>
          <p:cNvCxnSpPr>
            <a:cxnSpLocks/>
          </p:cNvCxnSpPr>
          <p:nvPr/>
        </p:nvCxnSpPr>
        <p:spPr>
          <a:xfrm flipH="1">
            <a:off x="6380023" y="4861033"/>
            <a:ext cx="5098410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3">
            <a:extLst>
              <a:ext uri="{FF2B5EF4-FFF2-40B4-BE49-F238E27FC236}">
                <a16:creationId xmlns:a16="http://schemas.microsoft.com/office/drawing/2014/main" id="{FE2E4A59-8ED5-1F53-B1F0-44F6BCFEB89A}"/>
              </a:ext>
            </a:extLst>
          </p:cNvPr>
          <p:cNvCxnSpPr>
            <a:cxnSpLocks/>
          </p:cNvCxnSpPr>
          <p:nvPr/>
        </p:nvCxnSpPr>
        <p:spPr>
          <a:xfrm>
            <a:off x="6371592" y="5249971"/>
            <a:ext cx="2516041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6">
            <a:extLst>
              <a:ext uri="{FF2B5EF4-FFF2-40B4-BE49-F238E27FC236}">
                <a16:creationId xmlns:a16="http://schemas.microsoft.com/office/drawing/2014/main" id="{D06C98E0-77D7-1A58-F82C-9E445E04DA7E}"/>
              </a:ext>
            </a:extLst>
          </p:cNvPr>
          <p:cNvCxnSpPr>
            <a:cxnSpLocks/>
          </p:cNvCxnSpPr>
          <p:nvPr/>
        </p:nvCxnSpPr>
        <p:spPr>
          <a:xfrm>
            <a:off x="8929228" y="5494446"/>
            <a:ext cx="2516041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7">
            <a:extLst>
              <a:ext uri="{FF2B5EF4-FFF2-40B4-BE49-F238E27FC236}">
                <a16:creationId xmlns:a16="http://schemas.microsoft.com/office/drawing/2014/main" id="{0853B1A5-1395-F75E-2DA0-61A3B2897E9D}"/>
              </a:ext>
            </a:extLst>
          </p:cNvPr>
          <p:cNvCxnSpPr>
            <a:cxnSpLocks/>
          </p:cNvCxnSpPr>
          <p:nvPr/>
        </p:nvCxnSpPr>
        <p:spPr>
          <a:xfrm flipH="1">
            <a:off x="8929228" y="6069121"/>
            <a:ext cx="2549205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66E2DFBF-8D75-3B81-245B-B252C050CF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304795"/>
            <a:ext cx="10858500" cy="723903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OAuth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2" name="内容占位符 10">
            <a:extLst>
              <a:ext uri="{FF2B5EF4-FFF2-40B4-BE49-F238E27FC236}">
                <a16:creationId xmlns:a16="http://schemas.microsoft.com/office/drawing/2014/main" id="{55C9DE6E-7BEE-31F6-12DF-71DDAA5E9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231" y="1752601"/>
            <a:ext cx="5640698" cy="385109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893AC95-0F8B-A134-BFDE-E7CB318A8D7D}"/>
              </a:ext>
            </a:extLst>
          </p:cNvPr>
          <p:cNvSpPr/>
          <p:nvPr/>
        </p:nvSpPr>
        <p:spPr>
          <a:xfrm>
            <a:off x="1986455" y="2648607"/>
            <a:ext cx="2312276" cy="336331"/>
          </a:xfrm>
          <a:prstGeom prst="rect">
            <a:avLst/>
          </a:prstGeom>
          <a:solidFill>
            <a:srgbClr val="BFF4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E84FD98-5E2B-1E0E-E1C0-A4507B390228}"/>
              </a:ext>
            </a:extLst>
          </p:cNvPr>
          <p:cNvSpPr/>
          <p:nvPr/>
        </p:nvSpPr>
        <p:spPr>
          <a:xfrm>
            <a:off x="8849711" y="1397876"/>
            <a:ext cx="2816772" cy="1664520"/>
          </a:xfrm>
          <a:prstGeom prst="rect">
            <a:avLst/>
          </a:prstGeom>
          <a:solidFill>
            <a:srgbClr val="BFF4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4105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FF06BBC-25F8-3C96-3E67-0F5912DCBF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61" t="3038"/>
          <a:stretch>
            <a:fillRect/>
          </a:stretch>
        </p:blipFill>
        <p:spPr>
          <a:xfrm>
            <a:off x="5889546" y="1028698"/>
            <a:ext cx="6262589" cy="521664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3613E26-1F20-4B72-09D8-2E1D78B3354D}"/>
                  </a:ext>
                </a:extLst>
              </p:cNvPr>
              <p:cNvSpPr txBox="1"/>
              <p:nvPr/>
            </p:nvSpPr>
            <p:spPr>
              <a:xfrm>
                <a:off x="643589" y="1168607"/>
                <a:ext cx="401238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 err="1"/>
                  <a:t>Cient</a:t>
                </a:r>
                <a:r>
                  <a:rPr lang="en-US" altLang="zh-CN" sz="1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400" dirty="0"/>
                  <a:t> does not yet have a relationship with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53613E26-1F20-4B72-09D8-2E1D78B33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89" y="1168607"/>
                <a:ext cx="4012380" cy="307777"/>
              </a:xfrm>
              <a:prstGeom prst="rect">
                <a:avLst/>
              </a:prstGeom>
              <a:blipFill>
                <a:blip r:embed="rId3"/>
                <a:stretch>
                  <a:fillRect l="-631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1075BC7-2B9E-41E9-004E-1E071644740F}"/>
                  </a:ext>
                </a:extLst>
              </p:cNvPr>
              <p:cNvSpPr txBox="1"/>
              <p:nvPr/>
            </p:nvSpPr>
            <p:spPr>
              <a:xfrm>
                <a:off x="660400" y="1682181"/>
                <a:ext cx="4669790" cy="2022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880"/>
                  </a:lnSpc>
                </a:pPr>
                <a:r>
                  <a:rPr lang="en-US" altLang="zh-CN" sz="1400" b="1" dirty="0"/>
                  <a:t>Step  2   &amp;    3. </a:t>
                </a:r>
                <a:r>
                  <a:rPr lang="en-US" altLang="zh-CN" sz="1400" dirty="0"/>
                  <a:t>: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requests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configuration document 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(containing a list of endpoints for the protocols and extensions supported by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issuer identifier, public keys to verify signatures …)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from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𝑎𝑠</m:t>
                    </m:r>
                  </m:oMath>
                </a14:m>
                <a:r>
                  <a:rPr lang="en-US" altLang="zh-CN" sz="1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configuration endpoint </a:t>
                </a:r>
                <a:r>
                  <a:rPr lang="en-US" altLang="zh-CN" sz="1200" dirty="0">
                    <a:solidFill>
                      <a:schemeClr val="bg1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(well-known path)</a:t>
                </a:r>
              </a:p>
              <a:p>
                <a:pPr>
                  <a:lnSpc>
                    <a:spcPts val="1880"/>
                  </a:lnSpc>
                </a:pPr>
                <a:r>
                  <a:rPr lang="en-US" altLang="zh-CN" sz="1400" b="1" dirty="0"/>
                  <a:t>Step  4. </a:t>
                </a:r>
                <a:r>
                  <a:rPr lang="en-US" altLang="zh-CN" sz="1400" dirty="0"/>
                  <a:t>: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 registers its public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is issued a client ID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</a:rPr>
                      <m:t>𝑐𝑖</m:t>
                    </m:r>
                    <m:sSub>
                      <m:sSub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1880"/>
                  </a:lnSpc>
                </a:pPr>
                <a:r>
                  <a:rPr lang="en-US" altLang="zh-CN" sz="1400" b="1" dirty="0"/>
                  <a:t>Step</a:t>
                </a:r>
                <a:r>
                  <a:rPr lang="zh-CN" altLang="en-US" sz="1400" b="1" dirty="0"/>
                  <a:t> </a:t>
                </a:r>
                <a:r>
                  <a:rPr lang="en-US" altLang="zh-CN" sz="1400" b="1" dirty="0"/>
                  <a:t>  5. </a:t>
                </a:r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assertion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𝑝𝑘𝑗𝑤</m:t>
                    </m:r>
                    <m:sSub>
                      <m:sSubPr>
                        <m:ctrlPr>
                          <a:rPr kumimoji="1"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  <m:sub>
                        <m:r>
                          <a:rPr kumimoji="1" lang="en-US" altLang="zh-CN" sz="1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authenticates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(to </a:t>
                </a:r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𝑎𝑠</m:t>
                    </m:r>
                  </m:oMath>
                </a14:m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means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signature</a:t>
                </a:r>
                <a:endParaRPr lang="en-US" altLang="zh-CN" sz="1400" dirty="0"/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31075BC7-2B9E-41E9-004E-1E0716447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00" y="1682181"/>
                <a:ext cx="4669790" cy="2022477"/>
              </a:xfrm>
              <a:prstGeom prst="rect">
                <a:avLst/>
              </a:prstGeom>
              <a:blipFill>
                <a:blip r:embed="rId4"/>
                <a:stretch>
                  <a:fillRect l="-271" t="-625" r="-271" b="-1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F55E80-BCC1-6FDA-72D2-464735C0904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46731" y="4259295"/>
                <a:ext cx="4254500" cy="1600994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kumimoji="1" lang="en-US" altLang="zh-CN" sz="14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kumimoji="1" lang="en-US" altLang="zh-CN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receives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𝑝𝑘𝐽𝑊𝑇</m:t>
                    </m:r>
                  </m:oMath>
                </a14:m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validates</a:t>
                </a:r>
              </a:p>
              <a:p>
                <a:pPr lvl="1"/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signature 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12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kumimoji="1" lang="en-US" altLang="zh-CN" sz="12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registered by </a:t>
                </a:r>
                <a14:m>
                  <m:oMath xmlns:m="http://schemas.openxmlformats.org/officeDocument/2006/math">
                    <m:r>
                      <a:rPr kumimoji="1" lang="en-US" altLang="zh-CN" sz="1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endParaRPr kumimoji="1" lang="en-US" altLang="zh-CN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2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iss</m:t>
                    </m:r>
                  </m:oMath>
                </a14:m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2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sub</m:t>
                    </m:r>
                  </m:oMath>
                </a14:m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claims contain </a:t>
                </a:r>
                <a14:m>
                  <m:oMath xmlns:m="http://schemas.openxmlformats.org/officeDocument/2006/math">
                    <m:r>
                      <a:rPr kumimoji="1" lang="en-US" altLang="zh-CN" sz="1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client ID</a:t>
                </a:r>
              </a:p>
              <a:p>
                <a:pPr lvl="1"/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kumimoji="1" lang="en-US" altLang="zh-CN" sz="1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𝑝𝑘𝐽𝑊𝑇</m:t>
                    </m:r>
                  </m:oMath>
                </a14:m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expired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sz="1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𝑎𝑠</m:t>
                    </m:r>
                  </m:oMath>
                </a14:m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 identify itself with at least one of the values in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2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aud</m:t>
                    </m:r>
                  </m:oMath>
                </a14:m>
                <a:r>
                  <a:rPr kumimoji="1"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claim.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7F55E80-BCC1-6FDA-72D2-464735C09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731" y="4259295"/>
                <a:ext cx="4254500" cy="1600994"/>
              </a:xfrm>
              <a:prstGeom prst="rect">
                <a:avLst/>
              </a:prstGeom>
              <a:blipFill>
                <a:blip r:embed="rId5"/>
                <a:stretch>
                  <a:fillRect l="-298" t="-787" b="-1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0FD1DCE-2017-21FD-2B38-DC384CA55277}"/>
                  </a:ext>
                </a:extLst>
              </p:cNvPr>
              <p:cNvSpPr txBox="1"/>
              <p:nvPr/>
            </p:nvSpPr>
            <p:spPr>
              <a:xfrm>
                <a:off x="674924" y="3846650"/>
                <a:ext cx="4940199" cy="270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sz="1100" b="0" i="1" smtClean="0">
                        <a:latin typeface="Cambria Math" panose="02040503050406030204" pitchFamily="18" charset="0"/>
                      </a:rPr>
                      <m:t>𝑝𝑘𝐽𝑊𝑇</m:t>
                    </m:r>
                    <m:r>
                      <a:rPr kumimoji="1" lang="en-US" altLang="zh-CN" sz="11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kumimoji="1" lang="en-US" altLang="zh-CN" sz="1100" b="0" i="0" smtClean="0">
                        <a:latin typeface="Cambria Math" panose="02040503050406030204" pitchFamily="18" charset="0"/>
                      </a:rPr>
                      <m:t>(&lt;</m:t>
                    </m:r>
                    <m:r>
                      <m:rPr>
                        <m:sty m:val="p"/>
                      </m:rPr>
                      <a:rPr kumimoji="1" lang="en-US" altLang="zh-CN" sz="11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iss</m:t>
                    </m:r>
                    <m:r>
                      <a:rPr kumimoji="1" lang="en-US" altLang="zh-CN" sz="1100" b="0" i="0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kumimoji="1" lang="en-US" altLang="zh-CN" sz="11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1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𝑐𝑖𝑑</m:t>
                        </m:r>
                      </m:e>
                      <m:sub>
                        <m:r>
                          <a:rPr kumimoji="1" lang="en-US" altLang="zh-CN" sz="11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1100" dirty="0"/>
                  <a:t>,</a:t>
                </a:r>
                <a:r>
                  <a:rPr kumimoji="1" lang="zh-CN" altLang="en-US" sz="11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1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sub</m:t>
                    </m:r>
                    <m:r>
                      <a:rPr kumimoji="1" lang="en-US" altLang="zh-CN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CN" sz="1100" b="0" i="1" smtClean="0">
                        <a:latin typeface="Cambria Math" panose="02040503050406030204" pitchFamily="18" charset="0"/>
                      </a:rPr>
                      <m:t>𝑐𝑖</m:t>
                    </m:r>
                    <m:sSub>
                      <m:sSubPr>
                        <m:ctrlPr>
                          <a:rPr kumimoji="1"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kumimoji="1" lang="en-US" altLang="zh-CN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kumimoji="1" lang="en-US" altLang="zh-CN" sz="1100" dirty="0"/>
                  <a:t>,</a:t>
                </a:r>
                <a:r>
                  <a:rPr kumimoji="1" lang="zh-CN" altLang="en-US" sz="11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1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aud</m:t>
                    </m:r>
                    <m:r>
                      <a:rPr kumimoji="1" lang="en-US" altLang="zh-CN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CN" sz="1100" b="0" i="1" smtClean="0">
                        <a:latin typeface="Cambria Math" panose="02040503050406030204" pitchFamily="18" charset="0"/>
                      </a:rPr>
                      <m:t>𝑡𝑜𝑘𝑒𝑛𝐸</m:t>
                    </m:r>
                    <m:sSub>
                      <m:sSubPr>
                        <m:ctrlPr>
                          <a:rPr kumimoji="1"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1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1100" b="0" i="1" smtClean="0">
                            <a:latin typeface="Cambria Math" panose="02040503050406030204" pitchFamily="18" charset="0"/>
                          </a:rPr>
                          <m:t>𝑎𝑠</m:t>
                        </m:r>
                      </m:sub>
                    </m:sSub>
                  </m:oMath>
                </a14:m>
                <a:r>
                  <a:rPr kumimoji="1" lang="en-US" altLang="zh-CN" sz="1100" dirty="0"/>
                  <a:t>,</a:t>
                </a:r>
                <a:r>
                  <a:rPr kumimoji="1" lang="zh-CN" altLang="en-US" sz="11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1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jti</m:t>
                    </m:r>
                    <m:r>
                      <a:rPr kumimoji="1" lang="en-US" altLang="zh-CN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CN" sz="1100" b="0" i="1" smtClean="0">
                        <a:latin typeface="Cambria Math" panose="02040503050406030204" pitchFamily="18" charset="0"/>
                      </a:rPr>
                      <m:t>𝑛𝑜𝑢𝑛𝑐𝑒</m:t>
                    </m:r>
                  </m:oMath>
                </a14:m>
                <a:r>
                  <a:rPr kumimoji="1" lang="en-US" altLang="zh-CN" sz="1100" dirty="0"/>
                  <a:t>,</a:t>
                </a:r>
                <a:r>
                  <a:rPr kumimoji="1" lang="zh-CN" altLang="en-US" sz="11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1100" b="0" i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kumimoji="1" lang="en-US" altLang="zh-CN" sz="1100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zh-CN" sz="1100" b="0" i="1" smtClean="0">
                        <a:latin typeface="Cambria Math" panose="02040503050406030204" pitchFamily="18" charset="0"/>
                      </a:rPr>
                      <m:t>𝑡𝑖𝑚𝑒</m:t>
                    </m:r>
                    <m:r>
                      <a:rPr kumimoji="1" lang="en-US" altLang="zh-CN" sz="1100" b="0" i="1" smtClean="0">
                        <a:latin typeface="Cambria Math" panose="02040503050406030204" pitchFamily="18" charset="0"/>
                      </a:rPr>
                      <m:t>&gt;,</m:t>
                    </m:r>
                    <m:r>
                      <a:rPr kumimoji="1" lang="zh-CN" altLang="en-US" sz="11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zh-CN" altLang="en-US" sz="11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zh-CN" sz="11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kumimoji="1" lang="en-US" altLang="zh-CN" sz="1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kumimoji="1" lang="en-US" altLang="zh-CN" sz="11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zh-CN" altLang="en-US" sz="11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CN" altLang="en-US" sz="1100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0FD1DCE-2017-21FD-2B38-DC384CA55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24" y="3846650"/>
                <a:ext cx="4940199" cy="270652"/>
              </a:xfrm>
              <a:prstGeom prst="rect">
                <a:avLst/>
              </a:prstGeom>
              <a:blipFill>
                <a:blip r:embed="rId6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5">
            <a:extLst>
              <a:ext uri="{FF2B5EF4-FFF2-40B4-BE49-F238E27FC236}">
                <a16:creationId xmlns:a16="http://schemas.microsoft.com/office/drawing/2014/main" id="{6340846B-3CF5-7F15-1B76-3A313B0C472A}"/>
              </a:ext>
            </a:extLst>
          </p:cNvPr>
          <p:cNvCxnSpPr>
            <a:cxnSpLocks/>
          </p:cNvCxnSpPr>
          <p:nvPr/>
        </p:nvCxnSpPr>
        <p:spPr>
          <a:xfrm>
            <a:off x="6386116" y="4597509"/>
            <a:ext cx="5059067" cy="0"/>
          </a:xfrm>
          <a:prstGeom prst="straightConnector1">
            <a:avLst/>
          </a:prstGeom>
          <a:ln>
            <a:prstDash val="lgDash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9">
            <a:extLst>
              <a:ext uri="{FF2B5EF4-FFF2-40B4-BE49-F238E27FC236}">
                <a16:creationId xmlns:a16="http://schemas.microsoft.com/office/drawing/2014/main" id="{073604B4-B20F-9C8F-82C5-F85CF44DEA98}"/>
              </a:ext>
            </a:extLst>
          </p:cNvPr>
          <p:cNvCxnSpPr>
            <a:cxnSpLocks/>
          </p:cNvCxnSpPr>
          <p:nvPr/>
        </p:nvCxnSpPr>
        <p:spPr>
          <a:xfrm flipH="1">
            <a:off x="6380023" y="4630846"/>
            <a:ext cx="5098410" cy="0"/>
          </a:xfrm>
          <a:prstGeom prst="straightConnector1">
            <a:avLst/>
          </a:prstGeom>
          <a:ln>
            <a:prstDash val="lgDash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2">
            <a:extLst>
              <a:ext uri="{FF2B5EF4-FFF2-40B4-BE49-F238E27FC236}">
                <a16:creationId xmlns:a16="http://schemas.microsoft.com/office/drawing/2014/main" id="{82BA0B28-96D1-8A60-F475-E1A511940AD7}"/>
              </a:ext>
            </a:extLst>
          </p:cNvPr>
          <p:cNvCxnSpPr>
            <a:cxnSpLocks/>
          </p:cNvCxnSpPr>
          <p:nvPr/>
        </p:nvCxnSpPr>
        <p:spPr>
          <a:xfrm>
            <a:off x="6380023" y="1322496"/>
            <a:ext cx="2532345" cy="0"/>
          </a:xfrm>
          <a:prstGeom prst="straightConnector1">
            <a:avLst/>
          </a:prstGeom>
          <a:ln>
            <a:prstDash val="lgDash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5">
            <a:extLst>
              <a:ext uri="{FF2B5EF4-FFF2-40B4-BE49-F238E27FC236}">
                <a16:creationId xmlns:a16="http://schemas.microsoft.com/office/drawing/2014/main" id="{2F86786B-7823-1235-EBAF-89A7B0A0A425}"/>
              </a:ext>
            </a:extLst>
          </p:cNvPr>
          <p:cNvCxnSpPr>
            <a:cxnSpLocks/>
          </p:cNvCxnSpPr>
          <p:nvPr/>
        </p:nvCxnSpPr>
        <p:spPr>
          <a:xfrm>
            <a:off x="8929228" y="3062396"/>
            <a:ext cx="2515955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20">
            <a:extLst>
              <a:ext uri="{FF2B5EF4-FFF2-40B4-BE49-F238E27FC236}">
                <a16:creationId xmlns:a16="http://schemas.microsoft.com/office/drawing/2014/main" id="{67452294-1CCC-A54F-2F61-1AF263746EFD}"/>
              </a:ext>
            </a:extLst>
          </p:cNvPr>
          <p:cNvCxnSpPr>
            <a:cxnSpLocks/>
          </p:cNvCxnSpPr>
          <p:nvPr/>
        </p:nvCxnSpPr>
        <p:spPr>
          <a:xfrm flipH="1">
            <a:off x="6380023" y="4861033"/>
            <a:ext cx="5098410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3">
            <a:extLst>
              <a:ext uri="{FF2B5EF4-FFF2-40B4-BE49-F238E27FC236}">
                <a16:creationId xmlns:a16="http://schemas.microsoft.com/office/drawing/2014/main" id="{FE2E4A59-8ED5-1F53-B1F0-44F6BCFEB89A}"/>
              </a:ext>
            </a:extLst>
          </p:cNvPr>
          <p:cNvCxnSpPr>
            <a:cxnSpLocks/>
          </p:cNvCxnSpPr>
          <p:nvPr/>
        </p:nvCxnSpPr>
        <p:spPr>
          <a:xfrm>
            <a:off x="6371592" y="5249971"/>
            <a:ext cx="2516041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6">
            <a:extLst>
              <a:ext uri="{FF2B5EF4-FFF2-40B4-BE49-F238E27FC236}">
                <a16:creationId xmlns:a16="http://schemas.microsoft.com/office/drawing/2014/main" id="{D06C98E0-77D7-1A58-F82C-9E445E04DA7E}"/>
              </a:ext>
            </a:extLst>
          </p:cNvPr>
          <p:cNvCxnSpPr>
            <a:cxnSpLocks/>
          </p:cNvCxnSpPr>
          <p:nvPr/>
        </p:nvCxnSpPr>
        <p:spPr>
          <a:xfrm>
            <a:off x="8929228" y="5494446"/>
            <a:ext cx="2516041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7">
            <a:extLst>
              <a:ext uri="{FF2B5EF4-FFF2-40B4-BE49-F238E27FC236}">
                <a16:creationId xmlns:a16="http://schemas.microsoft.com/office/drawing/2014/main" id="{0853B1A5-1395-F75E-2DA0-61A3B2897E9D}"/>
              </a:ext>
            </a:extLst>
          </p:cNvPr>
          <p:cNvCxnSpPr>
            <a:cxnSpLocks/>
          </p:cNvCxnSpPr>
          <p:nvPr/>
        </p:nvCxnSpPr>
        <p:spPr>
          <a:xfrm flipH="1">
            <a:off x="8929228" y="6069121"/>
            <a:ext cx="2549205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标题 1">
            <a:extLst>
              <a:ext uri="{FF2B5EF4-FFF2-40B4-BE49-F238E27FC236}">
                <a16:creationId xmlns:a16="http://schemas.microsoft.com/office/drawing/2014/main" id="{66E2DFBF-8D75-3B81-245B-B252C050CF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0400" y="304795"/>
            <a:ext cx="10858500" cy="723903"/>
          </a:xfrm>
        </p:spPr>
        <p:txBody>
          <a:bodyPr/>
          <a:lstStyle/>
          <a:p>
            <a:r>
              <a:rPr lang="en-US" altLang="zh-CN" dirty="0">
                <a:solidFill>
                  <a:schemeClr val="accent1"/>
                </a:solidFill>
              </a:rPr>
              <a:t>OAuth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685211A-0D6A-BDBF-F4C4-B4F68A52D43F}"/>
              </a:ext>
            </a:extLst>
          </p:cNvPr>
          <p:cNvSpPr txBox="1"/>
          <p:nvPr/>
        </p:nvSpPr>
        <p:spPr>
          <a:xfrm>
            <a:off x="692623" y="4279790"/>
            <a:ext cx="296465" cy="276999"/>
          </a:xfrm>
          <a:prstGeom prst="rect">
            <a:avLst/>
          </a:prstGeom>
          <a:solidFill>
            <a:srgbClr val="2A00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70F44A5-8F3B-EA6B-37BD-12B39868016F}"/>
              </a:ext>
            </a:extLst>
          </p:cNvPr>
          <p:cNvSpPr txBox="1"/>
          <p:nvPr/>
        </p:nvSpPr>
        <p:spPr>
          <a:xfrm>
            <a:off x="1175379" y="1733551"/>
            <a:ext cx="254310" cy="245188"/>
          </a:xfrm>
          <a:prstGeom prst="rect">
            <a:avLst/>
          </a:prstGeom>
          <a:solidFill>
            <a:srgbClr val="2A00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>
                <a:solidFill>
                  <a:schemeClr val="bg1"/>
                </a:solidFill>
                <a:latin typeface="+mj-ea"/>
                <a:ea typeface="+mj-ea"/>
              </a:rPr>
              <a:t>2</a:t>
            </a:r>
            <a:endParaRPr kumimoji="1" lang="zh-CN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1782FD-63AB-9E10-C964-E190639668F8}"/>
              </a:ext>
            </a:extLst>
          </p:cNvPr>
          <p:cNvSpPr txBox="1"/>
          <p:nvPr/>
        </p:nvSpPr>
        <p:spPr>
          <a:xfrm>
            <a:off x="1709635" y="1733551"/>
            <a:ext cx="254310" cy="245188"/>
          </a:xfrm>
          <a:prstGeom prst="rect">
            <a:avLst/>
          </a:prstGeom>
          <a:solidFill>
            <a:srgbClr val="2A00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zh-CN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403A032-5EF3-1689-BC51-FC519E44AF26}"/>
              </a:ext>
            </a:extLst>
          </p:cNvPr>
          <p:cNvSpPr txBox="1"/>
          <p:nvPr/>
        </p:nvSpPr>
        <p:spPr>
          <a:xfrm>
            <a:off x="1175379" y="2690509"/>
            <a:ext cx="254310" cy="245188"/>
          </a:xfrm>
          <a:prstGeom prst="rect">
            <a:avLst/>
          </a:prstGeom>
          <a:solidFill>
            <a:srgbClr val="2A00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zh-CN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4AC3853-D1E7-FF4B-C34A-453E5D3637FB}"/>
              </a:ext>
            </a:extLst>
          </p:cNvPr>
          <p:cNvSpPr txBox="1"/>
          <p:nvPr/>
        </p:nvSpPr>
        <p:spPr>
          <a:xfrm>
            <a:off x="1175379" y="3173557"/>
            <a:ext cx="254310" cy="245188"/>
          </a:xfrm>
          <a:prstGeom prst="rect">
            <a:avLst/>
          </a:prstGeom>
          <a:solidFill>
            <a:srgbClr val="2A00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0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zh-CN" altLang="en-US" sz="10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FE8F2F1-FEF6-C4F3-95D1-A63580964FE9}"/>
              </a:ext>
            </a:extLst>
          </p:cNvPr>
          <p:cNvSpPr/>
          <p:nvPr/>
        </p:nvSpPr>
        <p:spPr>
          <a:xfrm>
            <a:off x="8849711" y="1397876"/>
            <a:ext cx="2816772" cy="1664520"/>
          </a:xfrm>
          <a:prstGeom prst="rect">
            <a:avLst/>
          </a:prstGeom>
          <a:solidFill>
            <a:srgbClr val="BFF4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7AE079F-4D53-311D-A21D-A54079A821F7}"/>
              </a:ext>
            </a:extLst>
          </p:cNvPr>
          <p:cNvSpPr/>
          <p:nvPr/>
        </p:nvSpPr>
        <p:spPr>
          <a:xfrm>
            <a:off x="9777301" y="3213205"/>
            <a:ext cx="1489789" cy="176182"/>
          </a:xfrm>
          <a:prstGeom prst="rect">
            <a:avLst/>
          </a:prstGeom>
          <a:solidFill>
            <a:srgbClr val="BFF4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97D98CC-011C-6C3C-D654-F89D59022EC5}"/>
              </a:ext>
            </a:extLst>
          </p:cNvPr>
          <p:cNvSpPr/>
          <p:nvPr/>
        </p:nvSpPr>
        <p:spPr>
          <a:xfrm>
            <a:off x="9220253" y="5630585"/>
            <a:ext cx="1489789" cy="176182"/>
          </a:xfrm>
          <a:prstGeom prst="rect">
            <a:avLst/>
          </a:prstGeom>
          <a:solidFill>
            <a:srgbClr val="BFF4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96325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248EFBD-4E61-9F64-7350-63D66998BBB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38"/>
          <a:stretch>
            <a:fillRect/>
          </a:stretch>
        </p:blipFill>
        <p:spPr>
          <a:xfrm>
            <a:off x="5590797" y="1336565"/>
            <a:ext cx="6500556" cy="5216640"/>
          </a:xfrm>
          <a:prstGeom prst="rect">
            <a:avLst/>
          </a:prstGeom>
        </p:spPr>
      </p:pic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310806F0-1075-8682-650C-60B43E4E9719}"/>
              </a:ext>
            </a:extLst>
          </p:cNvPr>
          <p:cNvCxnSpPr>
            <a:cxnSpLocks/>
          </p:cNvCxnSpPr>
          <p:nvPr/>
        </p:nvCxnSpPr>
        <p:spPr>
          <a:xfrm>
            <a:off x="6314823" y="4905376"/>
            <a:ext cx="5059067" cy="0"/>
          </a:xfrm>
          <a:prstGeom prst="straightConnector1">
            <a:avLst/>
          </a:prstGeom>
          <a:ln>
            <a:prstDash val="lgDash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433EF69-DD53-23C7-8476-D1FB0525F8BD}"/>
              </a:ext>
            </a:extLst>
          </p:cNvPr>
          <p:cNvCxnSpPr>
            <a:cxnSpLocks/>
          </p:cNvCxnSpPr>
          <p:nvPr/>
        </p:nvCxnSpPr>
        <p:spPr>
          <a:xfrm flipH="1">
            <a:off x="6308730" y="4938713"/>
            <a:ext cx="5098410" cy="0"/>
          </a:xfrm>
          <a:prstGeom prst="straightConnector1">
            <a:avLst/>
          </a:prstGeom>
          <a:ln>
            <a:prstDash val="lgDash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3BC21C2-9047-460E-9414-B5572B060DD3}"/>
              </a:ext>
            </a:extLst>
          </p:cNvPr>
          <p:cNvCxnSpPr>
            <a:cxnSpLocks/>
          </p:cNvCxnSpPr>
          <p:nvPr/>
        </p:nvCxnSpPr>
        <p:spPr>
          <a:xfrm>
            <a:off x="6308730" y="1630363"/>
            <a:ext cx="2532345" cy="0"/>
          </a:xfrm>
          <a:prstGeom prst="straightConnector1">
            <a:avLst/>
          </a:prstGeom>
          <a:ln>
            <a:prstDash val="lgDash"/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9E029610-6580-45C8-7D61-697A1EF9BE07}"/>
              </a:ext>
            </a:extLst>
          </p:cNvPr>
          <p:cNvCxnSpPr>
            <a:cxnSpLocks/>
          </p:cNvCxnSpPr>
          <p:nvPr/>
        </p:nvCxnSpPr>
        <p:spPr>
          <a:xfrm>
            <a:off x="8857935" y="3370263"/>
            <a:ext cx="2515955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55E8947-97C6-C695-D8C1-5CAA195D514A}"/>
              </a:ext>
            </a:extLst>
          </p:cNvPr>
          <p:cNvCxnSpPr>
            <a:cxnSpLocks/>
          </p:cNvCxnSpPr>
          <p:nvPr/>
        </p:nvCxnSpPr>
        <p:spPr>
          <a:xfrm flipH="1">
            <a:off x="6308730" y="5168900"/>
            <a:ext cx="5098410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C922373-2269-FF6F-48BA-87F4C764570B}"/>
              </a:ext>
            </a:extLst>
          </p:cNvPr>
          <p:cNvCxnSpPr>
            <a:cxnSpLocks/>
          </p:cNvCxnSpPr>
          <p:nvPr/>
        </p:nvCxnSpPr>
        <p:spPr>
          <a:xfrm>
            <a:off x="6300299" y="5557838"/>
            <a:ext cx="2516041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980B06F-FE18-B64B-DBA0-3F0646F64FD1}"/>
              </a:ext>
            </a:extLst>
          </p:cNvPr>
          <p:cNvCxnSpPr>
            <a:cxnSpLocks/>
          </p:cNvCxnSpPr>
          <p:nvPr/>
        </p:nvCxnSpPr>
        <p:spPr>
          <a:xfrm>
            <a:off x="8857935" y="5802313"/>
            <a:ext cx="2516041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2E2FBA80-3BE5-CB92-CD0D-7DB4F33C3B20}"/>
              </a:ext>
            </a:extLst>
          </p:cNvPr>
          <p:cNvCxnSpPr>
            <a:cxnSpLocks/>
          </p:cNvCxnSpPr>
          <p:nvPr/>
        </p:nvCxnSpPr>
        <p:spPr>
          <a:xfrm flipH="1">
            <a:off x="8857935" y="6376988"/>
            <a:ext cx="2549205" cy="0"/>
          </a:xfrm>
          <a:prstGeom prst="straightConnector1">
            <a:avLst/>
          </a:prstGeom>
          <a:ln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标题 1">
            <a:extLst>
              <a:ext uri="{FF2B5EF4-FFF2-40B4-BE49-F238E27FC236}">
                <a16:creationId xmlns:a16="http://schemas.microsoft.com/office/drawing/2014/main" id="{290B27E2-374B-B146-AEAD-EAC37729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80" y="260168"/>
            <a:ext cx="10858500" cy="72390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Audience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Injection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B12A04-B061-4B02-4B3D-A1136D9A4D9B}"/>
              </a:ext>
            </a:extLst>
          </p:cNvPr>
          <p:cNvSpPr txBox="1"/>
          <p:nvPr/>
        </p:nvSpPr>
        <p:spPr>
          <a:xfrm>
            <a:off x="634910" y="3162899"/>
            <a:ext cx="489714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Phase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1:</a:t>
            </a:r>
            <a:r>
              <a:rPr lang="zh-CN" altLang="en-US" sz="1600" b="1" dirty="0"/>
              <a:t> 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 a valid 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client</a:t>
            </a:r>
            <a:r>
              <a:rPr lang="en-US" altLang="zh-CN" sz="1200" dirty="0">
                <a:solidFill>
                  <a:schemeClr val="bg2">
                    <a:lumMod val="25000"/>
                  </a:schemeClr>
                </a:solidFill>
              </a:rPr>
              <a:t>_</a:t>
            </a:r>
            <a:r>
              <a:rPr lang="zh-CN" altLang="en-US" sz="1200" dirty="0">
                <a:solidFill>
                  <a:schemeClr val="bg2">
                    <a:lumMod val="25000"/>
                  </a:schemeClr>
                </a:solidFill>
              </a:rPr>
              <a:t>assertion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signed by an </a:t>
            </a:r>
            <a:r>
              <a:rPr lang="zh-CN" altLang="en-US" sz="1400" dirty="0">
                <a:solidFill>
                  <a:srgbClr val="2A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honest client c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an aud value that will be accepted by an honest AS as.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b="1" dirty="0"/>
              <a:t>Phase</a:t>
            </a:r>
            <a:r>
              <a:rPr lang="zh-CN" altLang="en-US" sz="1600" b="1" dirty="0"/>
              <a:t> </a:t>
            </a:r>
            <a:r>
              <a:rPr lang="en-US" altLang="zh-CN" sz="1600" b="1" dirty="0"/>
              <a:t>2:</a:t>
            </a:r>
            <a:r>
              <a:rPr lang="zh-CN" altLang="en-US" sz="1600" b="1" dirty="0"/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user’s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user’s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DC96304-F3FB-6027-1790-30032D4AC2AF}"/>
                  </a:ext>
                </a:extLst>
              </p:cNvPr>
              <p:cNvSpPr txBox="1"/>
              <p:nvPr/>
            </p:nvSpPr>
            <p:spPr>
              <a:xfrm>
                <a:off x="542453" y="1580956"/>
                <a:ext cx="5031997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/>
                  <a:t>G</a:t>
                </a:r>
                <a:r>
                  <a:rPr lang="zh-CN" altLang="en-US" b="1" dirty="0"/>
                  <a:t>oal</a:t>
                </a:r>
                <a:r>
                  <a:rPr lang="en-US" altLang="zh-CN" b="1" dirty="0"/>
                  <a:t>:</a:t>
                </a:r>
                <a:r>
                  <a:rPr lang="zh-CN" altLang="en-US" b="1" dirty="0"/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adversarial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</a:t>
                </a:r>
                <a:r>
                  <a:rPr lang="zh-CN" altLang="en-US" sz="16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impersonates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rgbClr val="2A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</a:t>
                </a:r>
                <a:r>
                  <a:rPr lang="zh-CN" altLang="en-US" sz="1600" dirty="0">
                    <a:solidFill>
                      <a:srgbClr val="2A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rgbClr val="2A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honest</a:t>
                </a:r>
                <a:r>
                  <a:rPr lang="zh-CN" altLang="en-US" sz="1600" dirty="0">
                    <a:solidFill>
                      <a:srgbClr val="2A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rgbClr val="2A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</a:t>
                </a:r>
                <a:r>
                  <a:rPr lang="zh-CN" altLang="en-US" sz="1600" dirty="0">
                    <a:solidFill>
                      <a:srgbClr val="2A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2A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1600" dirty="0">
                    <a:solidFill>
                      <a:srgbClr val="2A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authenticate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authorize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rgbClr val="2A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</a:t>
                </a:r>
                <a:r>
                  <a:rPr lang="zh-CN" altLang="en-US" sz="1600" dirty="0">
                    <a:solidFill>
                      <a:srgbClr val="2A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600" dirty="0">
                    <a:solidFill>
                      <a:srgbClr val="2A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honest</a:t>
                </a:r>
                <a:r>
                  <a:rPr lang="zh-CN" altLang="en-US" sz="1600" dirty="0">
                    <a:solidFill>
                      <a:srgbClr val="2A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rgbClr val="2A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𝑎𝑠</m:t>
                    </m:r>
                  </m:oMath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DC96304-F3FB-6027-1790-30032D4AC2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453" y="1580956"/>
                <a:ext cx="5031997" cy="615553"/>
              </a:xfrm>
              <a:prstGeom prst="rect">
                <a:avLst/>
              </a:prstGeom>
              <a:blipFill>
                <a:blip r:embed="rId3"/>
                <a:stretch>
                  <a:fillRect l="-1008" t="-4082" b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>
            <a:extLst>
              <a:ext uri="{FF2B5EF4-FFF2-40B4-BE49-F238E27FC236}">
                <a16:creationId xmlns:a16="http://schemas.microsoft.com/office/drawing/2014/main" id="{0F9B8FC4-0D91-9C0C-0196-4A023A1DA586}"/>
              </a:ext>
            </a:extLst>
          </p:cNvPr>
          <p:cNvSpPr/>
          <p:nvPr/>
        </p:nvSpPr>
        <p:spPr>
          <a:xfrm>
            <a:off x="542451" y="3026230"/>
            <a:ext cx="5082065" cy="1635255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CA3B9C3-1440-721B-BDC5-A6C1A811DF48}"/>
              </a:ext>
            </a:extLst>
          </p:cNvPr>
          <p:cNvSpPr/>
          <p:nvPr/>
        </p:nvSpPr>
        <p:spPr>
          <a:xfrm>
            <a:off x="8719457" y="1580956"/>
            <a:ext cx="3102429" cy="230524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5749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290B27E2-374B-B146-AEAD-EAC37729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80" y="260168"/>
            <a:ext cx="10858500" cy="72390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Audience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Injection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000" b="0" dirty="0">
                <a:solidFill>
                  <a:schemeClr val="accent1"/>
                </a:solidFill>
              </a:rPr>
              <a:t>(first</a:t>
            </a:r>
            <a:r>
              <a:rPr lang="zh-CN" altLang="en-US" sz="2000" b="0" dirty="0">
                <a:solidFill>
                  <a:schemeClr val="accent1"/>
                </a:solidFill>
              </a:rPr>
              <a:t> </a:t>
            </a:r>
            <a:r>
              <a:rPr lang="en-US" altLang="zh-CN" sz="2000" b="0" dirty="0">
                <a:solidFill>
                  <a:schemeClr val="accent1"/>
                </a:solidFill>
              </a:rPr>
              <a:t>attack</a:t>
            </a:r>
            <a:r>
              <a:rPr lang="zh-CN" altLang="en-US" sz="2000" b="0" dirty="0">
                <a:solidFill>
                  <a:schemeClr val="accent1"/>
                </a:solidFill>
              </a:rPr>
              <a:t> </a:t>
            </a:r>
            <a:r>
              <a:rPr lang="en-US" altLang="zh-CN" sz="2000" b="0" dirty="0">
                <a:solidFill>
                  <a:schemeClr val="accent1"/>
                </a:solidFill>
              </a:rPr>
              <a:t>phase)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DB12A04-B061-4B02-4B3D-A1136D9A4D9B}"/>
                  </a:ext>
                </a:extLst>
              </p:cNvPr>
              <p:cNvSpPr txBox="1"/>
              <p:nvPr/>
            </p:nvSpPr>
            <p:spPr>
              <a:xfrm>
                <a:off x="558800" y="1336565"/>
                <a:ext cx="5031997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/>
                  <a:t>G</a:t>
                </a:r>
                <a:r>
                  <a:rPr lang="zh-CN" altLang="en-US" sz="1600" b="1" dirty="0"/>
                  <a:t>oal</a:t>
                </a:r>
                <a:r>
                  <a:rPr lang="en-US" altLang="zh-CN" sz="1600" b="1" dirty="0"/>
                  <a:t>:</a:t>
                </a:r>
                <a:r>
                  <a:rPr lang="zh-CN" altLang="en-US" sz="1600" b="1" dirty="0"/>
                  <a:t> 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 a valid </a:t>
                </a:r>
                <a:r>
                  <a:rPr lang="zh-CN" alt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client</a:t>
                </a:r>
                <a:r>
                  <a:rPr lang="en-US" altLang="zh-CN" sz="1200" dirty="0">
                    <a:solidFill>
                      <a:schemeClr val="bg2">
                        <a:lumMod val="25000"/>
                      </a:schemeClr>
                    </a:solidFill>
                  </a:rPr>
                  <a:t>_</a:t>
                </a:r>
                <a:r>
                  <a:rPr lang="zh-CN" altLang="en-US" sz="1200" dirty="0">
                    <a:solidFill>
                      <a:schemeClr val="bg2">
                        <a:lumMod val="25000"/>
                      </a:schemeClr>
                    </a:solidFill>
                  </a:rPr>
                  <a:t>assertion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signed by an honest client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with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CN" altLang="en-US" sz="14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aud</m:t>
                    </m:r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value that will be accepted by an honest AS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𝑎𝑠</m:t>
                    </m:r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8DB12A04-B061-4B02-4B3D-A1136D9A4D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1336565"/>
                <a:ext cx="5031997" cy="553998"/>
              </a:xfrm>
              <a:prstGeom prst="rect">
                <a:avLst/>
              </a:prstGeom>
              <a:blipFill>
                <a:blip r:embed="rId2"/>
                <a:stretch>
                  <a:fillRect l="-756" t="-4545" b="-1136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E45B0500-CB2D-C9E7-A01B-927E454CC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1839" y="826044"/>
            <a:ext cx="4839429" cy="546299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0D34C51-AA42-1BB9-325A-F06C25826610}"/>
              </a:ext>
            </a:extLst>
          </p:cNvPr>
          <p:cNvSpPr txBox="1"/>
          <p:nvPr/>
        </p:nvSpPr>
        <p:spPr>
          <a:xfrm>
            <a:off x="7539448" y="3439160"/>
            <a:ext cx="467360" cy="261610"/>
          </a:xfrm>
          <a:prstGeom prst="rect">
            <a:avLst/>
          </a:prstGeom>
          <a:solidFill>
            <a:srgbClr val="FFB6A2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100" dirty="0"/>
              <a:t>user</a:t>
            </a:r>
            <a:endParaRPr kumimoji="1" lang="zh-CN" altLang="en-US" sz="11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5E6B1B7-0753-9480-E1E1-D39722CDC4BB}"/>
              </a:ext>
            </a:extLst>
          </p:cNvPr>
          <p:cNvSpPr txBox="1"/>
          <p:nvPr/>
        </p:nvSpPr>
        <p:spPr>
          <a:xfrm>
            <a:off x="7387048" y="3569965"/>
            <a:ext cx="304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dirty="0"/>
              <a:t>👿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8AB79C2-8E33-9C04-BA88-6B3A0ACA7D14}"/>
                  </a:ext>
                </a:extLst>
              </p:cNvPr>
              <p:cNvSpPr txBox="1"/>
              <p:nvPr/>
            </p:nvSpPr>
            <p:spPr>
              <a:xfrm>
                <a:off x="558800" y="2088405"/>
                <a:ext cx="5933440" cy="565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/>
                  <a:t>Assumption:</a:t>
                </a:r>
                <a:r>
                  <a:rPr lang="zh-CN" altLang="en-US" sz="1600" b="1" dirty="0"/>
                  <a:t> </a:t>
                </a:r>
                <a:r>
                  <a:rPr lang="en-US" altLang="zh-CN" sz="1400" dirty="0">
                    <a:solidFill>
                      <a:srgbClr val="2A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honest client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2A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1400" dirty="0">
                    <a:solidFill>
                      <a:srgbClr val="2A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already registered with </a:t>
                </a:r>
                <a:r>
                  <a:rPr lang="en-US" altLang="zh-CN" sz="1400" dirty="0">
                    <a:solidFill>
                      <a:srgbClr val="2A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honest AS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2A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𝑎𝑠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got assigned client ID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2A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𝑐𝑖</m:t>
                    </m:r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rgbClr val="2A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solidFill>
                              <a:srgbClr val="2A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i="1" dirty="0" smtClean="0">
                            <a:solidFill>
                              <a:srgbClr val="2A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uses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key </a:t>
                </a:r>
                <a:r>
                  <a:rPr lang="en-US" altLang="zh-CN" sz="1400" dirty="0">
                    <a:solidFill>
                      <a:srgbClr val="2A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pair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2A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rgbClr val="2A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solidFill>
                              <a:srgbClr val="2A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1400" i="1" dirty="0" smtClean="0">
                            <a:solidFill>
                              <a:srgbClr val="2A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400" i="1" dirty="0" smtClean="0">
                        <a:solidFill>
                          <a:srgbClr val="2A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rgbClr val="2A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400" i="1" dirty="0" smtClean="0">
                                <a:solidFill>
                                  <a:srgbClr val="2A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b="0" i="1" dirty="0" smtClean="0">
                                <a:solidFill>
                                  <a:srgbClr val="2A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altLang="zh-CN" sz="1400" b="0" i="1" dirty="0" smtClean="0">
                            <a:solidFill>
                              <a:srgbClr val="2A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r>
                      <a:rPr lang="en-US" altLang="zh-CN" sz="1400" i="1" dirty="0">
                        <a:solidFill>
                          <a:srgbClr val="2A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sz="1400" dirty="0">
                    <a:solidFill>
                      <a:srgbClr val="2A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authentication.</a:t>
                </a:r>
                <a:endParaRPr lang="zh-CN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98AB79C2-8E33-9C04-BA88-6B3A0ACA7D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0" y="2088405"/>
                <a:ext cx="5933440" cy="565539"/>
              </a:xfrm>
              <a:prstGeom prst="rect">
                <a:avLst/>
              </a:prstGeom>
              <a:blipFill>
                <a:blip r:embed="rId4"/>
                <a:stretch>
                  <a:fillRect l="-641" t="-2222" b="-1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7E1409B-2785-D66E-4582-1EAE93016FDE}"/>
                  </a:ext>
                </a:extLst>
              </p:cNvPr>
              <p:cNvSpPr txBox="1"/>
              <p:nvPr/>
            </p:nvSpPr>
            <p:spPr>
              <a:xfrm>
                <a:off x="1051471" y="3177550"/>
                <a:ext cx="503219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 attacker pos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</a:t>
                </a:r>
                <a:r>
                  <a:rPr lang="zh-CN" alt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user of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attempting to authenticate with an attacker-controlled AS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7E1409B-2785-D66E-4582-1EAE93016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471" y="3177550"/>
                <a:ext cx="5032192" cy="523220"/>
              </a:xfrm>
              <a:prstGeom prst="rect">
                <a:avLst/>
              </a:prstGeom>
              <a:blipFill>
                <a:blip r:embed="rId5"/>
                <a:stretch>
                  <a:fillRect l="-251" t="-2381" b="-9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7B0575B-E25D-6CCB-96A6-D9ED867FF672}"/>
              </a:ext>
            </a:extLst>
          </p:cNvPr>
          <p:cNvSpPr txBox="1"/>
          <p:nvPr/>
        </p:nvSpPr>
        <p:spPr>
          <a:xfrm>
            <a:off x="700083" y="3304578"/>
            <a:ext cx="296465" cy="276999"/>
          </a:xfrm>
          <a:prstGeom prst="rect">
            <a:avLst/>
          </a:prstGeom>
          <a:solidFill>
            <a:srgbClr val="2A00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0E473D4F-B3AE-3DCF-7F21-69B4A869AE57}"/>
              </a:ext>
            </a:extLst>
          </p:cNvPr>
          <p:cNvSpPr txBox="1"/>
          <p:nvPr/>
        </p:nvSpPr>
        <p:spPr>
          <a:xfrm>
            <a:off x="697820" y="3995565"/>
            <a:ext cx="296465" cy="276999"/>
          </a:xfrm>
          <a:prstGeom prst="rect">
            <a:avLst/>
          </a:prstGeom>
          <a:solidFill>
            <a:srgbClr val="2A00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chemeClr val="bg1"/>
                </a:solidFill>
                <a:latin typeface="+mj-ea"/>
                <a:ea typeface="+mj-ea"/>
              </a:rPr>
              <a:t>5</a:t>
            </a:r>
            <a:endParaRPr kumimoji="1"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24A05F4-0BA0-8C2F-160B-599BAECE24EF}"/>
                  </a:ext>
                </a:extLst>
              </p:cNvPr>
              <p:cNvSpPr txBox="1"/>
              <p:nvPr/>
            </p:nvSpPr>
            <p:spPr>
              <a:xfrm>
                <a:off x="1055448" y="3882203"/>
                <a:ext cx="593344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solidFill>
                          <a:srgbClr val="2A00FF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retrieves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kumimoji="1" lang="en-US" altLang="zh-CN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configuration document,</a:t>
                </a:r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falsely lists </a:t>
                </a:r>
                <a14:m>
                  <m:oMath xmlns:m="http://schemas.openxmlformats.org/officeDocument/2006/math">
                    <m:r>
                      <a:rPr kumimoji="1" lang="en-US" altLang="zh-CN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𝑡𝑜𝑘𝑒𝑛𝐸</m:t>
                    </m:r>
                    <m:sSub>
                      <m:sSubPr>
                        <m:ctrlPr>
                          <a:rPr kumimoji="1" lang="en-US" altLang="zh-CN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zh-CN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𝑎𝑠</m:t>
                        </m:r>
                      </m:sub>
                    </m:sSub>
                  </m:oMath>
                </a14:m>
                <a:r>
                  <a:rPr kumimoji="1"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1" lang="en-US" altLang="zh-CN" sz="12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en-US" altLang="zh-CN" sz="12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kumimoji="1" lang="en-US" altLang="zh-CN" sz="12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uses </a:t>
                </a:r>
                <a14:m>
                  <m:oMath xmlns:m="http://schemas.openxmlformats.org/officeDocument/2006/math">
                    <m:r>
                      <a:rPr kumimoji="1" lang="en-US" altLang="zh-CN" sz="12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𝑡𝑜𝑘𝑒𝑛𝐸𝑃𝑎𝑠</m:t>
                    </m:r>
                  </m:oMath>
                </a14:m>
                <a:r>
                  <a:rPr kumimoji="1" lang="en-US" altLang="zh-CN" sz="12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the token endpoint in all subsequent interactions with </a:t>
                </a:r>
                <a14:m>
                  <m:oMath xmlns:m="http://schemas.openxmlformats.org/officeDocument/2006/math">
                    <m:r>
                      <a:rPr kumimoji="1" lang="en-US" altLang="zh-CN" sz="1200" i="1" dirty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b>
                      <m:sSubPr>
                        <m:ctrlPr>
                          <a:rPr kumimoji="1" lang="en-US" altLang="zh-CN" sz="1200" b="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1" lang="en-US" altLang="zh-CN" sz="12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kumimoji="1" lang="en-US" altLang="zh-CN" sz="1200" i="1" dirty="0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kumimoji="1" lang="en-US" altLang="zh-CN" sz="1200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.)</a:t>
                </a:r>
                <a:endParaRPr kumimoji="1"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624A05F4-0BA0-8C2F-160B-599BAECE24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8" y="3882203"/>
                <a:ext cx="5933440" cy="492443"/>
              </a:xfrm>
              <a:prstGeom prst="rect">
                <a:avLst/>
              </a:prstGeom>
              <a:blipFill>
                <a:blip r:embed="rId6"/>
                <a:stretch>
                  <a:fillRect l="-427" t="-2500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76AF716-C11E-7EE9-FD07-55BC0896AF57}"/>
                  </a:ext>
                </a:extLst>
              </p:cNvPr>
              <p:cNvSpPr txBox="1"/>
              <p:nvPr/>
            </p:nvSpPr>
            <p:spPr>
              <a:xfrm>
                <a:off x="1159225" y="4788695"/>
                <a:ext cx="5829663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sz="1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registers with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using the same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rgbClr val="2A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400" i="1" dirty="0" smtClean="0">
                            <a:solidFill>
                              <a:srgbClr val="2A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  <m:sub>
                        <m:r>
                          <a:rPr lang="zh-CN" altLang="en-US" sz="1400" i="1" dirty="0" smtClean="0">
                            <a:solidFill>
                              <a:srgbClr val="2A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1400" dirty="0">
                    <a:solidFill>
                      <a:srgbClr val="2A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it already uses with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2A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𝑎𝑠</m:t>
                    </m:r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As usual,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solidFill>
                          <a:srgbClr val="2A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gets assigned a client ID by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here, the attacker chooses the same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𝑐𝑖</m:t>
                    </m:r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zh-CN" altLang="en-US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that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got assigned by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solidFill>
                          <a:srgbClr val="2A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𝑎𝑠</m:t>
                    </m:r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76AF716-C11E-7EE9-FD07-55BC0896A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25" y="4788695"/>
                <a:ext cx="5829663" cy="738664"/>
              </a:xfrm>
              <a:prstGeom prst="rect">
                <a:avLst/>
              </a:prstGeom>
              <a:blipFill>
                <a:blip r:embed="rId7"/>
                <a:stretch>
                  <a:fillRect l="-435" t="-1695" b="-67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31600796-146F-CC1F-264B-7CC5A2B72915}"/>
              </a:ext>
            </a:extLst>
          </p:cNvPr>
          <p:cNvSpPr txBox="1"/>
          <p:nvPr/>
        </p:nvSpPr>
        <p:spPr>
          <a:xfrm>
            <a:off x="692623" y="5019527"/>
            <a:ext cx="296465" cy="276999"/>
          </a:xfrm>
          <a:prstGeom prst="rect">
            <a:avLst/>
          </a:prstGeom>
          <a:solidFill>
            <a:srgbClr val="2A00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8FB8596-3CE3-F39B-30CB-8B10FA084B55}"/>
                  </a:ext>
                </a:extLst>
              </p:cNvPr>
              <p:cNvSpPr txBox="1"/>
              <p:nvPr/>
            </p:nvSpPr>
            <p:spPr>
              <a:xfrm>
                <a:off x="1159224" y="5847627"/>
                <a:ext cx="5829663" cy="750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Following registration,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sends a PAR request to </a:t>
                </a:r>
                <a14:m>
                  <m:oMath xmlns:m="http://schemas.openxmlformats.org/officeDocument/2006/math">
                    <m:r>
                      <a:rPr lang="zh-CN" altLang="en-US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  <m:sub>
                        <m:r>
                          <a:rPr lang="zh-CN" altLang="en-US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client assertion is signed with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2A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private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2A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CN" sz="1400" i="1" smtClean="0">
                                <a:solidFill>
                                  <a:srgbClr val="2A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400" b="0" i="1" smtClean="0">
                                <a:solidFill>
                                  <a:srgbClr val="2A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acc>
                      </m:e>
                      <m:sub>
                        <m:r>
                          <a:rPr lang="en-US" altLang="zh-CN" sz="1400" b="0" i="1" smtClean="0">
                            <a:solidFill>
                              <a:srgbClr val="2A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400" dirty="0">
                    <a:solidFill>
                      <a:srgbClr val="2A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contains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iss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sub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claims with the client ID </a:t>
                </a:r>
                <a14:m>
                  <m:oMath xmlns:m="http://schemas.openxmlformats.org/officeDocument/2006/math">
                    <m:r>
                      <a:rPr lang="en-US" altLang="zh-CN" sz="1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𝑐𝑖</m:t>
                    </m:r>
                    <m:sSub>
                      <m:sSubPr>
                        <m:ctrlPr>
                          <a:rPr lang="en-US" altLang="zh-CN" sz="1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 well as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aud</m:t>
                    </m:r>
                    <m:r>
                      <a:rPr lang="en-US" altLang="zh-CN" sz="14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claim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𝑡𝑜𝑘𝑒𝑛𝐸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𝑎𝑠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8FB8596-3CE3-F39B-30CB-8B10FA08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224" y="5847627"/>
                <a:ext cx="5829663" cy="750205"/>
              </a:xfrm>
              <a:prstGeom prst="rect">
                <a:avLst/>
              </a:prstGeom>
              <a:blipFill>
                <a:blip r:embed="rId8"/>
                <a:stretch>
                  <a:fillRect l="-435" t="-1667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D5704D65-2A37-FB5C-4546-EB196BF468D1}"/>
              </a:ext>
            </a:extLst>
          </p:cNvPr>
          <p:cNvSpPr txBox="1"/>
          <p:nvPr/>
        </p:nvSpPr>
        <p:spPr>
          <a:xfrm>
            <a:off x="700083" y="5909686"/>
            <a:ext cx="296465" cy="276999"/>
          </a:xfrm>
          <a:prstGeom prst="rect">
            <a:avLst/>
          </a:prstGeom>
          <a:solidFill>
            <a:srgbClr val="2A00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chemeClr val="bg1"/>
                </a:solidFill>
                <a:latin typeface="+mj-ea"/>
                <a:ea typeface="+mj-ea"/>
              </a:rPr>
              <a:t>7</a:t>
            </a:r>
            <a:endParaRPr kumimoji="1"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17000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290B27E2-374B-B146-AEAD-EAC37729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80" y="260168"/>
            <a:ext cx="10858500" cy="72390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Audience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Injection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000" b="0" dirty="0">
                <a:solidFill>
                  <a:schemeClr val="accent1"/>
                </a:solidFill>
              </a:rPr>
              <a:t>(second</a:t>
            </a:r>
            <a:r>
              <a:rPr lang="zh-CN" altLang="en-US" sz="2000" b="0" dirty="0">
                <a:solidFill>
                  <a:schemeClr val="accent1"/>
                </a:solidFill>
              </a:rPr>
              <a:t> </a:t>
            </a:r>
            <a:r>
              <a:rPr lang="en-US" altLang="zh-CN" sz="2000" b="0" dirty="0">
                <a:solidFill>
                  <a:schemeClr val="accent1"/>
                </a:solidFill>
              </a:rPr>
              <a:t>attack</a:t>
            </a:r>
            <a:r>
              <a:rPr lang="zh-CN" altLang="en-US" sz="2000" b="0" dirty="0">
                <a:solidFill>
                  <a:schemeClr val="accent1"/>
                </a:solidFill>
              </a:rPr>
              <a:t> </a:t>
            </a:r>
            <a:r>
              <a:rPr lang="en-US" altLang="zh-CN" sz="2000" b="0" dirty="0">
                <a:solidFill>
                  <a:schemeClr val="accent1"/>
                </a:solidFill>
              </a:rPr>
              <a:t>phase)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B12A04-B061-4B02-4B3D-A1136D9A4D9B}"/>
              </a:ext>
            </a:extLst>
          </p:cNvPr>
          <p:cNvSpPr txBox="1"/>
          <p:nvPr/>
        </p:nvSpPr>
        <p:spPr>
          <a:xfrm>
            <a:off x="558801" y="1336565"/>
            <a:ext cx="45357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/>
              <a:t>G</a:t>
            </a:r>
            <a:r>
              <a:rPr lang="zh-CN" altLang="en-US" sz="1600" b="1" dirty="0"/>
              <a:t>oal</a:t>
            </a:r>
            <a:r>
              <a:rPr lang="en-US" altLang="zh-CN" sz="1600" b="1" dirty="0"/>
              <a:t>:</a:t>
            </a:r>
            <a:r>
              <a:rPr lang="zh-CN" altLang="en-US" sz="1600" b="1" dirty="0"/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assertions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gain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user’s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honest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user’s</a:t>
            </a:r>
            <a:r>
              <a: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endParaRPr lang="zh-CN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7E1409B-2785-D66E-4582-1EAE93016FDE}"/>
                  </a:ext>
                </a:extLst>
              </p:cNvPr>
              <p:cNvSpPr txBox="1"/>
              <p:nvPr/>
            </p:nvSpPr>
            <p:spPr>
              <a:xfrm>
                <a:off x="1030827" y="2597422"/>
                <a:ext cx="402423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attacker sends a PAR request to</a:t>
                </a:r>
                <a:r>
                  <a: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𝑎𝑠</m:t>
                    </m:r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𝑐𝑖</m:t>
                    </m:r>
                    <m:sSub>
                      <m:sSubPr>
                        <m:ctrlPr>
                          <a:rPr lang="en-US" altLang="zh-CN" sz="12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sz="1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 attacker-chosen scope, a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𝑟𝑒𝑑𝑖𝑟𝑒𝑐𝑡</m:t>
                    </m:r>
                    <m:r>
                      <a:rPr lang="en-US" altLang="zh-CN" sz="12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_</m:t>
                    </m:r>
                    <m:r>
                      <a:rPr lang="en-US" altLang="zh-CN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𝑈𝑅𝐼</m:t>
                    </m:r>
                    <m:r>
                      <a:rPr lang="en-US" altLang="zh-CN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an attacker-controlled client, and a </a:t>
                </a:r>
                <a:r>
                  <a:rPr lang="en-US" altLang="zh-CN" sz="1200" dirty="0" err="1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client_assertion</a:t>
                </a:r>
                <a:r>
                  <a:rPr lang="en-US" altLang="zh-CN" sz="1200" dirty="0">
                    <a:solidFill>
                      <a:srgbClr val="FF0000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obtained in the first phase.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7E1409B-2785-D66E-4582-1EAE93016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827" y="2597422"/>
                <a:ext cx="4024234" cy="646331"/>
              </a:xfrm>
              <a:prstGeom prst="rect">
                <a:avLst/>
              </a:prstGeom>
              <a:blipFill>
                <a:blip r:embed="rId2"/>
                <a:stretch>
                  <a:fillRect r="-631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37B0575B-E25D-6CCB-96A6-D9ED867FF672}"/>
              </a:ext>
            </a:extLst>
          </p:cNvPr>
          <p:cNvSpPr txBox="1"/>
          <p:nvPr/>
        </p:nvSpPr>
        <p:spPr>
          <a:xfrm>
            <a:off x="661495" y="2509068"/>
            <a:ext cx="296465" cy="276999"/>
          </a:xfrm>
          <a:prstGeom prst="rect">
            <a:avLst/>
          </a:prstGeom>
          <a:solidFill>
            <a:srgbClr val="2A00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chemeClr val="bg1"/>
                </a:solidFill>
                <a:latin typeface="+mj-ea"/>
                <a:ea typeface="+mj-ea"/>
              </a:rPr>
              <a:t>1</a:t>
            </a:r>
            <a:endParaRPr kumimoji="1"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76AF716-C11E-7EE9-FD07-55BC0896AF57}"/>
                  </a:ext>
                </a:extLst>
              </p:cNvPr>
              <p:cNvSpPr txBox="1"/>
              <p:nvPr/>
            </p:nvSpPr>
            <p:spPr>
              <a:xfrm>
                <a:off x="1051686" y="4276725"/>
                <a:ext cx="3927832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user, rightfully trusting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rgbClr val="2A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𝑎𝑠</m:t>
                    </m:r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rgbClr val="2A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clicks the link, authenticates, and is asked</a:t>
                </a:r>
                <a:r>
                  <a: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authorize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’s (seemingly legitimate) request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076AF716-C11E-7EE9-FD07-55BC0896A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86" y="4276725"/>
                <a:ext cx="3927832" cy="646331"/>
              </a:xfrm>
              <a:prstGeom prst="rect">
                <a:avLst/>
              </a:prstGeom>
              <a:blipFill>
                <a:blip r:embed="rId3"/>
                <a:stretch>
                  <a:fillRect l="-323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文本框 33">
            <a:extLst>
              <a:ext uri="{FF2B5EF4-FFF2-40B4-BE49-F238E27FC236}">
                <a16:creationId xmlns:a16="http://schemas.microsoft.com/office/drawing/2014/main" id="{31600796-146F-CC1F-264B-7CC5A2B72915}"/>
              </a:ext>
            </a:extLst>
          </p:cNvPr>
          <p:cNvSpPr txBox="1"/>
          <p:nvPr/>
        </p:nvSpPr>
        <p:spPr>
          <a:xfrm>
            <a:off x="661495" y="4454134"/>
            <a:ext cx="296465" cy="276999"/>
          </a:xfrm>
          <a:prstGeom prst="rect">
            <a:avLst/>
          </a:prstGeom>
          <a:solidFill>
            <a:srgbClr val="2A00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chemeClr val="bg1"/>
                </a:solidFill>
                <a:latin typeface="+mj-ea"/>
                <a:ea typeface="+mj-ea"/>
              </a:rPr>
              <a:t>6</a:t>
            </a:r>
            <a:endParaRPr kumimoji="1"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8FB8596-3CE3-F39B-30CB-8B10FA084B55}"/>
                  </a:ext>
                </a:extLst>
              </p:cNvPr>
              <p:cNvSpPr txBox="1"/>
              <p:nvPr/>
            </p:nvSpPr>
            <p:spPr>
              <a:xfrm>
                <a:off x="1055448" y="5260160"/>
                <a:ext cx="4039067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attacker</a:t>
                </a:r>
                <a:r>
                  <a: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uses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rgbClr val="2A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𝑎𝑐</m:t>
                    </m:r>
                  </m:oMath>
                </a14:m>
                <a:r>
                  <a:rPr lang="zh-CN" altLang="en-US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send a token request to </a:t>
                </a:r>
                <a14:m>
                  <m:oMath xmlns:m="http://schemas.openxmlformats.org/officeDocument/2006/math">
                    <m:r>
                      <a:rPr lang="en-US" altLang="zh-CN" sz="1200" i="1" dirty="0" smtClean="0">
                        <a:solidFill>
                          <a:srgbClr val="2A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𝑎𝑠</m:t>
                    </m:r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including another client assertion from the first phase, i.e., with a different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2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jti</m:t>
                    </m:r>
                  </m:oMath>
                </a14:m>
                <a:r>
                  <a:rPr lang="en-US" altLang="zh-CN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nonce.</a:t>
                </a:r>
                <a:endParaRPr lang="zh-CN" altLang="en-US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8FB8596-3CE3-F39B-30CB-8B10FA084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8" y="5260160"/>
                <a:ext cx="4039067" cy="646331"/>
              </a:xfrm>
              <a:prstGeom prst="rect">
                <a:avLst/>
              </a:prstGeom>
              <a:blipFill>
                <a:blip r:embed="rId4"/>
                <a:stretch>
                  <a:fillRect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文本框 36">
            <a:extLst>
              <a:ext uri="{FF2B5EF4-FFF2-40B4-BE49-F238E27FC236}">
                <a16:creationId xmlns:a16="http://schemas.microsoft.com/office/drawing/2014/main" id="{D5704D65-2A37-FB5C-4546-EB196BF468D1}"/>
              </a:ext>
            </a:extLst>
          </p:cNvPr>
          <p:cNvSpPr txBox="1"/>
          <p:nvPr/>
        </p:nvSpPr>
        <p:spPr>
          <a:xfrm>
            <a:off x="661495" y="5455952"/>
            <a:ext cx="296465" cy="276999"/>
          </a:xfrm>
          <a:prstGeom prst="rect">
            <a:avLst/>
          </a:prstGeom>
          <a:solidFill>
            <a:srgbClr val="2A00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chemeClr val="bg1"/>
                </a:solidFill>
                <a:latin typeface="+mj-ea"/>
                <a:ea typeface="+mj-ea"/>
              </a:rPr>
              <a:t>9</a:t>
            </a:r>
            <a:endParaRPr kumimoji="1"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pic>
        <p:nvPicPr>
          <p:cNvPr id="38" name="图片 37">
            <a:extLst>
              <a:ext uri="{FF2B5EF4-FFF2-40B4-BE49-F238E27FC236}">
                <a16:creationId xmlns:a16="http://schemas.microsoft.com/office/drawing/2014/main" id="{9B7E045E-6B18-2654-409B-224A29D9A40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215" t="4553"/>
          <a:stretch>
            <a:fillRect/>
          </a:stretch>
        </p:blipFill>
        <p:spPr>
          <a:xfrm>
            <a:off x="5261475" y="1304339"/>
            <a:ext cx="6930525" cy="4144979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419E52EC-7393-B6FB-C81D-6F65D4B42E6A}"/>
              </a:ext>
            </a:extLst>
          </p:cNvPr>
          <p:cNvSpPr txBox="1"/>
          <p:nvPr/>
        </p:nvSpPr>
        <p:spPr>
          <a:xfrm>
            <a:off x="661495" y="2998925"/>
            <a:ext cx="296465" cy="276999"/>
          </a:xfrm>
          <a:prstGeom prst="rect">
            <a:avLst/>
          </a:prstGeom>
          <a:solidFill>
            <a:srgbClr val="2A00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chemeClr val="bg1"/>
                </a:solidFill>
                <a:latin typeface="+mj-ea"/>
                <a:ea typeface="+mj-ea"/>
              </a:rPr>
              <a:t>3</a:t>
            </a:r>
            <a:endParaRPr kumimoji="1"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DE10DA6-2C4B-9CEB-305A-2FE2CB9F33F3}"/>
              </a:ext>
            </a:extLst>
          </p:cNvPr>
          <p:cNvSpPr txBox="1"/>
          <p:nvPr/>
        </p:nvSpPr>
        <p:spPr>
          <a:xfrm>
            <a:off x="661495" y="3665451"/>
            <a:ext cx="296465" cy="276999"/>
          </a:xfrm>
          <a:prstGeom prst="rect">
            <a:avLst/>
          </a:prstGeom>
          <a:solidFill>
            <a:srgbClr val="2A00FF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200" b="1" dirty="0">
                <a:solidFill>
                  <a:schemeClr val="bg1"/>
                </a:solidFill>
                <a:latin typeface="+mj-ea"/>
                <a:ea typeface="+mj-ea"/>
              </a:rPr>
              <a:t>4</a:t>
            </a:r>
            <a:endParaRPr kumimoji="1" lang="zh-CN" altLang="en-US" sz="12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EA7E57-AA58-EE8E-F812-7D9AA3AD1061}"/>
                  </a:ext>
                </a:extLst>
              </p:cNvPr>
              <p:cNvSpPr txBox="1"/>
              <p:nvPr/>
            </p:nvSpPr>
            <p:spPr>
              <a:xfrm>
                <a:off x="1055448" y="3575755"/>
                <a:ext cx="403906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>
                  <a:defRPr sz="1400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sz="1200" dirty="0"/>
                  <a:t>T</a:t>
                </a:r>
                <a:r>
                  <a:rPr lang="zh-CN" altLang="en-US" sz="1200" dirty="0"/>
                  <a:t>he attacker persuades the user to follow a link to </a:t>
                </a:r>
                <a14:m>
                  <m:oMath xmlns:m="http://schemas.openxmlformats.org/officeDocument/2006/math">
                    <m:r>
                      <a:rPr lang="zh-CN" altLang="en-US" sz="1200" i="1" dirty="0" smtClean="0">
                        <a:solidFill>
                          <a:srgbClr val="2A00FF"/>
                        </a:solidFill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r>
                  <a:rPr lang="en-US" altLang="zh-CN" sz="1200" dirty="0"/>
                  <a:t>’</a:t>
                </a:r>
                <a:r>
                  <a:rPr lang="zh-CN" altLang="en-US" sz="1200" dirty="0"/>
                  <a:t>s authorization endpoint </a:t>
                </a:r>
                <a:r>
                  <a:rPr lang="en-US" altLang="zh-CN" sz="1200" dirty="0"/>
                  <a:t>(re-authorization)</a:t>
                </a:r>
                <a:endParaRPr lang="zh-CN" altLang="en-US" sz="1200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74EA7E57-AA58-EE8E-F812-7D9AA3AD10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448" y="3575755"/>
                <a:ext cx="4039067" cy="461665"/>
              </a:xfrm>
              <a:prstGeom prst="rect">
                <a:avLst/>
              </a:prstGeom>
              <a:blipFill>
                <a:blip r:embed="rId6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文本框 42">
            <a:extLst>
              <a:ext uri="{FF2B5EF4-FFF2-40B4-BE49-F238E27FC236}">
                <a16:creationId xmlns:a16="http://schemas.microsoft.com/office/drawing/2014/main" id="{8045CD6A-1889-9939-40D8-93EDB41F61AA}"/>
              </a:ext>
            </a:extLst>
          </p:cNvPr>
          <p:cNvSpPr txBox="1"/>
          <p:nvPr/>
        </p:nvSpPr>
        <p:spPr>
          <a:xfrm rot="5400000">
            <a:off x="653844" y="2707830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~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D0D2D3C-D9B1-3C70-E862-6EE94062BB53}"/>
                  </a:ext>
                </a:extLst>
              </p:cNvPr>
              <p:cNvSpPr txBox="1"/>
              <p:nvPr/>
            </p:nvSpPr>
            <p:spPr>
              <a:xfrm>
                <a:off x="558801" y="6282023"/>
                <a:ext cx="977174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/>
                  <a:t>Result:</a:t>
                </a:r>
                <a:r>
                  <a:rPr lang="zh-CN" altLang="en-US" sz="1600" b="1" dirty="0"/>
                  <a:t> </a:t>
                </a:r>
                <a:r>
                  <a:rPr kumimoji="1" lang="en-US" altLang="zh-CN" sz="1400" dirty="0"/>
                  <a:t>The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>
                    <a:solidFill>
                      <a:srgbClr val="FF0000"/>
                    </a:solidFill>
                  </a:rPr>
                  <a:t>adversarial</a:t>
                </a:r>
                <a:r>
                  <a:rPr kumimoji="1" lang="zh-CN" altLang="en-US" sz="1400" dirty="0">
                    <a:solidFill>
                      <a:srgbClr val="FF0000"/>
                    </a:solidFill>
                  </a:rPr>
                  <a:t> </a:t>
                </a:r>
                <a:r>
                  <a:rPr kumimoji="1" lang="en-US" altLang="zh-CN" sz="1400" dirty="0">
                    <a:solidFill>
                      <a:srgbClr val="FF0000"/>
                    </a:solidFill>
                  </a:rPr>
                  <a:t>client</a:t>
                </a:r>
                <a:r>
                  <a:rPr kumimoji="1" lang="zh-CN" altLang="en-US" sz="1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impersonates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>
                    <a:solidFill>
                      <a:srgbClr val="2A00FF"/>
                    </a:solidFill>
                  </a:rPr>
                  <a:t>an</a:t>
                </a:r>
                <a:r>
                  <a:rPr kumimoji="1" lang="zh-CN" altLang="en-US" sz="1400" dirty="0">
                    <a:solidFill>
                      <a:srgbClr val="2A00FF"/>
                    </a:solidFill>
                  </a:rPr>
                  <a:t> </a:t>
                </a:r>
                <a:r>
                  <a:rPr kumimoji="1" lang="en-US" altLang="zh-CN" sz="1400" dirty="0">
                    <a:solidFill>
                      <a:srgbClr val="2A00FF"/>
                    </a:solidFill>
                  </a:rPr>
                  <a:t>honest</a:t>
                </a:r>
                <a:r>
                  <a:rPr kumimoji="1" lang="zh-CN" altLang="en-US" sz="1400" dirty="0">
                    <a:solidFill>
                      <a:srgbClr val="2A00FF"/>
                    </a:solidFill>
                  </a:rPr>
                  <a:t> </a:t>
                </a:r>
                <a:r>
                  <a:rPr kumimoji="1" lang="en-US" altLang="zh-CN" sz="1400" dirty="0">
                    <a:solidFill>
                      <a:srgbClr val="2A00FF"/>
                    </a:solidFill>
                  </a:rPr>
                  <a:t>client</a:t>
                </a:r>
                <a:r>
                  <a:rPr kumimoji="1" lang="zh-CN" altLang="en-US" sz="1400" dirty="0">
                    <a:solidFill>
                      <a:srgbClr val="2A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solidFill>
                          <a:srgbClr val="2A00FF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zh-CN" altLang="en-US" sz="1400" dirty="0">
                    <a:solidFill>
                      <a:srgbClr val="2A00FF"/>
                    </a:solidFill>
                  </a:rPr>
                  <a:t> </a:t>
                </a:r>
                <a:r>
                  <a:rPr kumimoji="1" lang="en-US" altLang="zh-CN" sz="1400" dirty="0"/>
                  <a:t>to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access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the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resources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stored</a:t>
                </a:r>
                <a:r>
                  <a:rPr kumimoji="1" lang="zh-CN" altLang="en-US" sz="1400" dirty="0"/>
                  <a:t> </a:t>
                </a:r>
                <a:r>
                  <a:rPr kumimoji="1" lang="en-US" altLang="zh-CN" sz="1400" dirty="0"/>
                  <a:t>in</a:t>
                </a:r>
                <a:r>
                  <a:rPr kumimoji="1" lang="zh-CN" altLang="en-US" sz="1400" dirty="0"/>
                  <a:t> </a:t>
                </a:r>
                <a14:m>
                  <m:oMath xmlns:m="http://schemas.openxmlformats.org/officeDocument/2006/math">
                    <m:r>
                      <a:rPr kumimoji="1" lang="en-US" altLang="zh-CN" sz="1400" b="0" i="1" smtClean="0">
                        <a:latin typeface="Cambria Math" panose="02040503050406030204" pitchFamily="18" charset="0"/>
                      </a:rPr>
                      <m:t>𝑎𝑠</m:t>
                    </m:r>
                  </m:oMath>
                </a14:m>
                <a:r>
                  <a:rPr kumimoji="1" lang="en-US" altLang="zh-CN" sz="1400" dirty="0"/>
                  <a:t>)</a:t>
                </a:r>
                <a:endParaRPr kumimoji="1" lang="zh-CN" altLang="en-US" sz="1400" dirty="0"/>
              </a:p>
            </p:txBody>
          </p:sp>
        </mc:Choice>
        <mc:Fallback xmlns=""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FD0D2D3C-D9B1-3C70-E862-6EE94062B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801" y="6282023"/>
                <a:ext cx="9771742" cy="338554"/>
              </a:xfrm>
              <a:prstGeom prst="rect">
                <a:avLst/>
              </a:prstGeom>
              <a:blipFill>
                <a:blip r:embed="rId7"/>
                <a:stretch>
                  <a:fillRect l="-390" t="-3571" b="-2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3C7D5452-F60E-3F92-84F7-149413EDE20A}"/>
              </a:ext>
            </a:extLst>
          </p:cNvPr>
          <p:cNvSpPr txBox="1"/>
          <p:nvPr/>
        </p:nvSpPr>
        <p:spPr>
          <a:xfrm>
            <a:off x="7705618" y="1074955"/>
            <a:ext cx="58541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solidFill>
                  <a:srgbClr val="FF0000"/>
                </a:solidFill>
              </a:rPr>
              <a:t>Client </a:t>
            </a:r>
            <a:endParaRPr kumimoji="1" lang="zh-CN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6195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290B27E2-374B-B146-AEAD-EAC377299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80" y="260168"/>
            <a:ext cx="10858500" cy="72390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Further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Audience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Injection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Attack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Instances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B12A04-B061-4B02-4B3D-A1136D9A4D9B}"/>
              </a:ext>
            </a:extLst>
          </p:cNvPr>
          <p:cNvSpPr txBox="1"/>
          <p:nvPr/>
        </p:nvSpPr>
        <p:spPr>
          <a:xfrm>
            <a:off x="879479" y="1309833"/>
            <a:ext cx="83951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(without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Pushed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Authorization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Request)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表格 58">
                <a:extLst>
                  <a:ext uri="{FF2B5EF4-FFF2-40B4-BE49-F238E27FC236}">
                    <a16:creationId xmlns:a16="http://schemas.microsoft.com/office/drawing/2014/main" id="{39E321F6-98FE-AA10-443A-929A24B57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8604649"/>
                  </p:ext>
                </p:extLst>
              </p:nvPr>
            </p:nvGraphicFramePr>
            <p:xfrm>
              <a:off x="1244600" y="1895462"/>
              <a:ext cx="9053286" cy="441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26643">
                      <a:extLst>
                        <a:ext uri="{9D8B030D-6E8A-4147-A177-3AD203B41FA5}">
                          <a16:colId xmlns:a16="http://schemas.microsoft.com/office/drawing/2014/main" val="1070540026"/>
                        </a:ext>
                      </a:extLst>
                    </a:gridCol>
                    <a:gridCol w="4526643">
                      <a:extLst>
                        <a:ext uri="{9D8B030D-6E8A-4147-A177-3AD203B41FA5}">
                          <a16:colId xmlns:a16="http://schemas.microsoft.com/office/drawing/2014/main" val="1619549013"/>
                        </a:ext>
                      </a:extLst>
                    </a:gridCol>
                  </a:tblGrid>
                  <a:tr h="2381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Extension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Attack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Overview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9960315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Token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Revocation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adversary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can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include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revoke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endpoint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configure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document</a:t>
                          </a:r>
                        </a:p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attacker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can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log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an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honest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client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get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 err="1"/>
                            <a:t>client_assertion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075840"/>
                      </a:ext>
                    </a:extLst>
                  </a:tr>
                  <a:tr h="27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FAPI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(Financial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grade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API)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Mandates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PAR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extension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451775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Token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Introspection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adversary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can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include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introspection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endpoint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configure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document</a:t>
                          </a:r>
                        </a:p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client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sends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an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introspection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request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will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trigger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an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exposure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of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 err="1"/>
                            <a:t>client_assertion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135396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Device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Authorization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Grant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adversarial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𝑎𝑡𝑡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publishes</a:t>
                          </a:r>
                          <a:r>
                            <a:rPr lang="zh-CN" altLang="en-US" sz="14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authentication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endpoint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configure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document,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triggering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consumption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device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to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start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protocol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run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with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𝑎𝑡𝑡</m:t>
                                  </m:r>
                                </m:sub>
                              </m:sSub>
                            </m:oMath>
                          </a14:m>
                          <a:endParaRPr lang="en-US" altLang="zh-CN" sz="14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67187706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…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90304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表格 58">
                <a:extLst>
                  <a:ext uri="{FF2B5EF4-FFF2-40B4-BE49-F238E27FC236}">
                    <a16:creationId xmlns:a16="http://schemas.microsoft.com/office/drawing/2014/main" id="{39E321F6-98FE-AA10-443A-929A24B57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28604649"/>
                  </p:ext>
                </p:extLst>
              </p:nvPr>
            </p:nvGraphicFramePr>
            <p:xfrm>
              <a:off x="1244600" y="1895462"/>
              <a:ext cx="9053286" cy="4419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26643">
                      <a:extLst>
                        <a:ext uri="{9D8B030D-6E8A-4147-A177-3AD203B41FA5}">
                          <a16:colId xmlns:a16="http://schemas.microsoft.com/office/drawing/2014/main" val="1070540026"/>
                        </a:ext>
                      </a:extLst>
                    </a:gridCol>
                    <a:gridCol w="4526643">
                      <a:extLst>
                        <a:ext uri="{9D8B030D-6E8A-4147-A177-3AD203B41FA5}">
                          <a16:colId xmlns:a16="http://schemas.microsoft.com/office/drawing/2014/main" val="161954901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Extension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Attack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Overview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9960315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Token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Revocation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562" t="-37333" r="-843" b="-3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75840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FAPI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(Financial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grade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API)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Mandates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PAR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extension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451775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Token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Introspection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adversary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can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include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introspection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endpoint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configure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document</a:t>
                          </a:r>
                        </a:p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2.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client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sends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an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introspection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request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will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trigger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an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exposure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of</a:t>
                          </a:r>
                          <a:r>
                            <a:rPr lang="zh-CN" altLang="en-US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dirty="0" err="1"/>
                            <a:t>client_assertion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06135396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Device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Authorization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Grant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562" t="-272973" r="-843" b="-1027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71877062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…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90304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09349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4B243-B53A-CE09-DBE2-57341A596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595B9DD2-97FB-197B-3B9E-8544BD41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80" y="260168"/>
            <a:ext cx="10858500" cy="72390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Further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Audience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Injection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Attack</a:t>
            </a:r>
            <a:r>
              <a:rPr lang="zh-CN" altLang="en-US" sz="2400" dirty="0">
                <a:solidFill>
                  <a:schemeClr val="accent1"/>
                </a:solidFill>
              </a:rPr>
              <a:t> </a:t>
            </a:r>
            <a:r>
              <a:rPr lang="en-US" altLang="zh-CN" sz="2400" dirty="0">
                <a:solidFill>
                  <a:schemeClr val="accent1"/>
                </a:solidFill>
              </a:rPr>
              <a:t>Instances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8407D7E-10D1-F6C9-26A2-94CF3F462CF2}"/>
              </a:ext>
            </a:extLst>
          </p:cNvPr>
          <p:cNvSpPr txBox="1"/>
          <p:nvPr/>
        </p:nvSpPr>
        <p:spPr>
          <a:xfrm>
            <a:off x="879479" y="1309833"/>
            <a:ext cx="83951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Instances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(with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signed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client_assertion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zh-CN" altLang="en-US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honest)</a:t>
            </a:r>
            <a:endParaRPr lang="zh-CN" alt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" name="表格 58">
                <a:extLst>
                  <a:ext uri="{FF2B5EF4-FFF2-40B4-BE49-F238E27FC236}">
                    <a16:creationId xmlns:a16="http://schemas.microsoft.com/office/drawing/2014/main" id="{0CCECF26-3A83-722C-1F05-B193303456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97000" y="2211147"/>
              <a:ext cx="9053286" cy="2956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26643">
                      <a:extLst>
                        <a:ext uri="{9D8B030D-6E8A-4147-A177-3AD203B41FA5}">
                          <a16:colId xmlns:a16="http://schemas.microsoft.com/office/drawing/2014/main" val="1070540026"/>
                        </a:ext>
                      </a:extLst>
                    </a:gridCol>
                    <a:gridCol w="4526643">
                      <a:extLst>
                        <a:ext uri="{9D8B030D-6E8A-4147-A177-3AD203B41FA5}">
                          <a16:colId xmlns:a16="http://schemas.microsoft.com/office/drawing/2014/main" val="1619549013"/>
                        </a:ext>
                      </a:extLst>
                    </a:gridCol>
                  </a:tblGrid>
                  <a:tr h="23813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(Functional)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Extension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Attack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Overview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9960315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Client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Credential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Grant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Since the attacker has a valid client assertion to authenticate as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𝑎𝑠</m:t>
                              </m:r>
                            </m:oMath>
                          </a14:m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the attacker can send such a token request, thus compromising the authorization goal by gaining access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’s resources.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9075840"/>
                      </a:ext>
                    </a:extLst>
                  </a:tr>
                  <a:tr h="2751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Decoupled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Flow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the attacker can initiate a forged request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𝑎𝑠</m:t>
                              </m:r>
                            </m:oMath>
                          </a14:m>
                          <a:r>
                            <a:rPr lang="en-US" altLang="zh-CN" sz="1400" kern="1200" dirty="0" err="1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’s</a:t>
                          </a:r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backchannel authentication endpoint, impersonating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kern="1200" dirty="0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en-US" altLang="zh-CN" sz="1400" kern="1200" dirty="0">
                              <a:solidFill>
                                <a:schemeClr val="dk1"/>
                              </a:solidFill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 and specifying an arbitrary user ID id</a:t>
                          </a:r>
                          <a:endParaRPr lang="zh-CN" altLang="en-US" sz="1400" kern="1200" dirty="0">
                            <a:solidFill>
                              <a:schemeClr val="dk1"/>
                            </a:solidFill>
                            <a:latin typeface="Times New Roman" panose="02020603050405020304" pitchFamily="18" charset="0"/>
                            <a:ea typeface="+mn-ea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6451775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…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90304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" name="表格 58">
                <a:extLst>
                  <a:ext uri="{FF2B5EF4-FFF2-40B4-BE49-F238E27FC236}">
                    <a16:creationId xmlns:a16="http://schemas.microsoft.com/office/drawing/2014/main" id="{0CCECF26-3A83-722C-1F05-B193303456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397000" y="2211147"/>
              <a:ext cx="9053286" cy="29565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26643">
                      <a:extLst>
                        <a:ext uri="{9D8B030D-6E8A-4147-A177-3AD203B41FA5}">
                          <a16:colId xmlns:a16="http://schemas.microsoft.com/office/drawing/2014/main" val="1070540026"/>
                        </a:ext>
                      </a:extLst>
                    </a:gridCol>
                    <a:gridCol w="4526643">
                      <a:extLst>
                        <a:ext uri="{9D8B030D-6E8A-4147-A177-3AD203B41FA5}">
                          <a16:colId xmlns:a16="http://schemas.microsoft.com/office/drawing/2014/main" val="1619549013"/>
                        </a:ext>
                      </a:extLst>
                    </a:gridCol>
                  </a:tblGrid>
                  <a:tr h="3352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(Functional)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Extension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/>
                            <a:t>Attack</a:t>
                          </a:r>
                          <a:r>
                            <a:rPr lang="zh-CN" altLang="en-US" sz="1600" dirty="0"/>
                            <a:t> </a:t>
                          </a:r>
                          <a:r>
                            <a:rPr lang="en-US" altLang="zh-CN" sz="1600" dirty="0"/>
                            <a:t>Overview</a:t>
                          </a:r>
                          <a:endParaRPr lang="zh-CN" altLang="en-US" sz="16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29960315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Client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Credential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Grant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562" t="-37333" r="-843" b="-178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19075840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Decoupled</a:t>
                          </a:r>
                          <a:r>
                            <a:rPr lang="zh-CN" altLang="en-US" sz="1400" dirty="0"/>
                            <a:t> </a:t>
                          </a:r>
                          <a:r>
                            <a:rPr lang="en-US" altLang="zh-CN" sz="1400" dirty="0"/>
                            <a:t>Flow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562" t="-177586" r="-843" b="-13103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4517751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dirty="0"/>
                            <a:t>…</a:t>
                          </a:r>
                          <a:endParaRPr lang="zh-CN" altLang="en-US" sz="1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2903042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4911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4B243-B53A-CE09-DBE2-57341A596F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595B9DD2-97FB-197B-3B9E-8544BD414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480" y="260168"/>
            <a:ext cx="10858500" cy="72390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chemeClr val="accent1"/>
                </a:solidFill>
              </a:rPr>
              <a:t>Fixes</a:t>
            </a:r>
            <a:endParaRPr lang="en-US" sz="2400" b="0" dirty="0">
              <a:solidFill>
                <a:schemeClr val="accent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C30720-AD94-B9DD-578A-9411B415EB3D}"/>
              </a:ext>
            </a:extLst>
          </p:cNvPr>
          <p:cNvSpPr txBox="1"/>
          <p:nvPr/>
        </p:nvSpPr>
        <p:spPr>
          <a:xfrm>
            <a:off x="879480" y="1035195"/>
            <a:ext cx="100475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Phase:</a:t>
            </a:r>
            <a:r>
              <a:rPr lang="zh-CN" alt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ability of an attacker to trick an honest client into sending a client assertion with an attacker-chosen aud claim value A to an attacker-controlled endpoint B.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9E9681-F08E-DF1C-2C63-BCFA81EEA753}"/>
                  </a:ext>
                </a:extLst>
              </p:cNvPr>
              <p:cNvSpPr txBox="1"/>
              <p:nvPr/>
            </p:nvSpPr>
            <p:spPr>
              <a:xfrm>
                <a:off x="995135" y="1619970"/>
                <a:ext cx="10047515" cy="15354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ts val="226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AS-side</a:t>
                </a: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fixes:</a:t>
                </a: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requiring </a:t>
                </a:r>
                <a:r>
                  <a:rPr lang="en-US" altLang="zh-CN" sz="14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specific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audience value (instead of accepting multiple different ones)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US" altLang="zh-CN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ts val="226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Actual</a:t>
                </a: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Endpoint</a:t>
                </a: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Audience:</a:t>
                </a:r>
                <a:r>
                  <a:rPr lang="zh-CN" altLang="en-US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mandating that clients always set the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140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aud</m:t>
                    </m:r>
                    <m:r>
                      <a:rPr lang="en-US" altLang="zh-CN" sz="1400" i="0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claim value to the exact endpoint where the corresponding client assertion will be used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(e.g</a:t>
                </a:r>
                <a:r>
                  <a:rPr lang="en-US" altLang="zh-CN" sz="14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.,</a:t>
                </a:r>
                <a:r>
                  <a:rPr lang="zh-CN" altLang="en-US" sz="14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𝑝𝑎𝑟𝐸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𝑎𝑡𝑡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285750" indent="-285750">
                  <a:lnSpc>
                    <a:spcPts val="226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Issuer</a:t>
                </a: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Identifier</a:t>
                </a: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</a:t>
                </a: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Audience:</a:t>
                </a:r>
                <a:r>
                  <a:rPr lang="zh-CN" altLang="en-US" sz="1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introducing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issuer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identifier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identifies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AS, which is essentially the HTTPS domain of the AS</a:t>
                </a:r>
                <a:r>
                  <a:rPr lang="zh-CN" altLang="en-US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(e.g</a:t>
                </a:r>
                <a:r>
                  <a:rPr lang="en-US" altLang="zh-CN" sz="14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.,</a:t>
                </a:r>
                <a:r>
                  <a:rPr lang="zh-CN" altLang="en-US" sz="14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https://attacker.com</a:t>
                </a:r>
                <a:r>
                  <a:rPr lang="zh-CN" altLang="en-US" sz="14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instead</a:t>
                </a:r>
                <a:r>
                  <a:rPr lang="zh-CN" altLang="en-US" sz="14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sz="14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</a:t>
                </a:r>
                <a:r>
                  <a:rPr lang="zh-CN" altLang="en-US" sz="1400" dirty="0">
                    <a:solidFill>
                      <a:schemeClr val="accent2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accent2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𝑡𝑜𝑘𝑒𝑛𝐸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𝑎𝑠</m:t>
                        </m:r>
                      </m:sub>
                    </m:sSub>
                  </m:oMath>
                </a14:m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659E9681-F08E-DF1C-2C63-BCFA81EEA7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5135" y="1619970"/>
                <a:ext cx="10047515" cy="1535420"/>
              </a:xfrm>
              <a:prstGeom prst="rect">
                <a:avLst/>
              </a:prstGeom>
              <a:blipFill>
                <a:blip r:embed="rId3"/>
                <a:stretch>
                  <a:fillRect l="-126" b="-3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2909E6A8-6FCE-A18A-742A-EF92335ED5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15" t="4553"/>
          <a:stretch>
            <a:fillRect/>
          </a:stretch>
        </p:blipFill>
        <p:spPr>
          <a:xfrm>
            <a:off x="5577161" y="3097390"/>
            <a:ext cx="5852840" cy="350044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94B1105-C566-0E76-A884-6D95D3AB2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5135" y="3551647"/>
            <a:ext cx="4220491" cy="289269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1863BCD-8D41-4A8D-4A75-534C33F0C7C3}"/>
              </a:ext>
            </a:extLst>
          </p:cNvPr>
          <p:cNvSpPr txBox="1"/>
          <p:nvPr/>
        </p:nvSpPr>
        <p:spPr>
          <a:xfrm>
            <a:off x="995135" y="1688299"/>
            <a:ext cx="289379" cy="2616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endParaRPr kumimoji="1" lang="zh-CN" altLang="en-US" sz="11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7D89A2-2803-203A-9B14-6DD97B505EF0}"/>
              </a:ext>
            </a:extLst>
          </p:cNvPr>
          <p:cNvSpPr txBox="1"/>
          <p:nvPr/>
        </p:nvSpPr>
        <p:spPr>
          <a:xfrm>
            <a:off x="995135" y="2003985"/>
            <a:ext cx="289379" cy="2616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endParaRPr kumimoji="1" lang="zh-CN" altLang="en-US" sz="11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6C9D0B3-6EFF-D9F4-3C14-255561718197}"/>
              </a:ext>
            </a:extLst>
          </p:cNvPr>
          <p:cNvSpPr txBox="1"/>
          <p:nvPr/>
        </p:nvSpPr>
        <p:spPr>
          <a:xfrm>
            <a:off x="995135" y="2580928"/>
            <a:ext cx="289379" cy="26161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1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3</a:t>
            </a:r>
            <a:endParaRPr kumimoji="1" lang="zh-CN" altLang="en-US" sz="11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8274086-8205-9480-94B9-0B2D85E6B266}"/>
              </a:ext>
            </a:extLst>
          </p:cNvPr>
          <p:cNvSpPr txBox="1"/>
          <p:nvPr/>
        </p:nvSpPr>
        <p:spPr>
          <a:xfrm>
            <a:off x="10047514" y="4039612"/>
            <a:ext cx="239487" cy="2167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1</a:t>
            </a:r>
            <a:endParaRPr kumimoji="1" lang="zh-CN" altLang="en-US" sz="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F729AB6-9F66-FC8E-1A6C-6FF49DC65017}"/>
              </a:ext>
            </a:extLst>
          </p:cNvPr>
          <p:cNvSpPr txBox="1"/>
          <p:nvPr/>
        </p:nvSpPr>
        <p:spPr>
          <a:xfrm>
            <a:off x="3287485" y="6173212"/>
            <a:ext cx="239487" cy="2167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3</a:t>
            </a:r>
            <a:endParaRPr kumimoji="1" lang="zh-CN" altLang="en-US" sz="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4DE57F4-F0B6-71F2-1A78-68E50B2C4834}"/>
              </a:ext>
            </a:extLst>
          </p:cNvPr>
          <p:cNvSpPr txBox="1"/>
          <p:nvPr/>
        </p:nvSpPr>
        <p:spPr>
          <a:xfrm>
            <a:off x="2985636" y="6173212"/>
            <a:ext cx="239487" cy="21670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800" b="1" dirty="0">
                <a:solidFill>
                  <a:schemeClr val="accent6">
                    <a:lumMod val="50000"/>
                  </a:schemeClr>
                </a:solidFill>
                <a:latin typeface="+mj-ea"/>
                <a:ea typeface="+mj-ea"/>
              </a:rPr>
              <a:t>2</a:t>
            </a:r>
            <a:endParaRPr kumimoji="1" lang="zh-CN" altLang="en-US" sz="800" b="1" dirty="0">
              <a:solidFill>
                <a:schemeClr val="accent6">
                  <a:lumMod val="50000"/>
                </a:schemeClr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3022422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Designed by iSlide">
  <a:themeElements>
    <a:clrScheme name="新主题色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0070C0"/>
      </a:accent1>
      <a:accent2>
        <a:srgbClr val="169E74"/>
      </a:accent2>
      <a:accent3>
        <a:srgbClr val="00A0C0"/>
      </a:accent3>
      <a:accent4>
        <a:srgbClr val="7E8D9A"/>
      </a:accent4>
      <a:accent5>
        <a:srgbClr val="9FAFB9"/>
      </a:accent5>
      <a:accent6>
        <a:srgbClr val="9FAFB9"/>
      </a:accent6>
      <a:hlink>
        <a:srgbClr val="0070C0"/>
      </a:hlink>
      <a:folHlink>
        <a:srgbClr val="979797"/>
      </a:folHlink>
    </a:clrScheme>
    <a:fontScheme name="iSlide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1708</TotalTime>
  <Words>1103</Words>
  <Application>Microsoft Macintosh PowerPoint</Application>
  <PresentationFormat>宽屏</PresentationFormat>
  <Paragraphs>99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Arial</vt:lpstr>
      <vt:lpstr>Cambria Math</vt:lpstr>
      <vt:lpstr>Times New Roman</vt:lpstr>
      <vt:lpstr>Wingdings</vt:lpstr>
      <vt:lpstr>Designed by iSlide</vt:lpstr>
      <vt:lpstr>OAuth</vt:lpstr>
      <vt:lpstr>OAuth</vt:lpstr>
      <vt:lpstr>OAuth</vt:lpstr>
      <vt:lpstr>Audience Injection</vt:lpstr>
      <vt:lpstr>Audience Injection (first attack phase)</vt:lpstr>
      <vt:lpstr>Audience Injection (second attack phase)</vt:lpstr>
      <vt:lpstr>Further Audience Injection Attack Instances</vt:lpstr>
      <vt:lpstr>Further Audience Injection Attack Instances</vt:lpstr>
      <vt:lpstr>Fixes</vt:lpstr>
    </vt:vector>
  </TitlesOfParts>
  <Company>iSlide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iSlide PowerPoint Template</dc:title>
  <dc:creator>iSlide</dc:creator>
  <cp:lastModifiedBy>d0hanyue@gmail.com</cp:lastModifiedBy>
  <cp:revision>110</cp:revision>
  <dcterms:created xsi:type="dcterms:W3CDTF">2023-06-05T05:58:43Z</dcterms:created>
  <dcterms:modified xsi:type="dcterms:W3CDTF">2025-09-04T14:14:59Z</dcterms:modified>
</cp:coreProperties>
</file>