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2" r:id="rId5"/>
    <p:sldId id="259" r:id="rId6"/>
    <p:sldId id="261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keycloak audience injection attack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authenticate</a:t>
            </a:r>
            <a:endParaRPr lang="en-US" altLang="zh-CN"/>
          </a:p>
        </p:txBody>
      </p:sp>
      <p:pic>
        <p:nvPicPr>
          <p:cNvPr id="4" name="内容占位符 3" descr="流程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58640" y="1490345"/>
            <a:ext cx="3467100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validClient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20315" y="3279140"/>
            <a:ext cx="7143750" cy="11811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validateTokenAudience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3370" y="3635375"/>
            <a:ext cx="8399780" cy="2485390"/>
          </a:xfrm>
          <a:prstGeom prst="rect">
            <a:avLst/>
          </a:prstGeom>
        </p:spPr>
      </p:pic>
      <p:pic>
        <p:nvPicPr>
          <p:cNvPr id="9" name="内容占位符 8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3370" y="1313815"/>
            <a:ext cx="8399780" cy="20466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assertion</a:t>
            </a:r>
            <a:r>
              <a:rPr lang="zh-CN" altLang="en-US"/>
              <a:t>有效期</a:t>
            </a:r>
            <a:endParaRPr lang="zh-CN" altLang="en-US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25395" y="1313815"/>
            <a:ext cx="7409815" cy="14147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395" y="3120390"/>
            <a:ext cx="7419975" cy="27432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Audience Injection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8340" y="1252220"/>
            <a:ext cx="4329430" cy="47593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020" y="1653540"/>
            <a:ext cx="6281420" cy="41554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WPS 演示</Application>
  <PresentationFormat>宽屏</PresentationFormat>
  <Paragraphs>12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keycloak audience injection attack</vt:lpstr>
      <vt:lpstr>authenticate</vt:lpstr>
      <vt:lpstr>validClient</vt:lpstr>
      <vt:lpstr>validateTokenAudience</vt:lpstr>
      <vt:lpstr>assertion有效期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风雨中行走</cp:lastModifiedBy>
  <cp:revision>158</cp:revision>
  <dcterms:created xsi:type="dcterms:W3CDTF">2019-06-19T02:08:00Z</dcterms:created>
  <dcterms:modified xsi:type="dcterms:W3CDTF">2025-09-12T03:50:18Z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2052-12.1.0.21541</vt:lpwstr>
  </property>
  <property fmtid="{D5CDD505-2E9C-101B-9397-08002B2CF9AE}" pid="3" name="ICV">
    <vt:lpwstr>77BC8721B9B6463187CBED27E7BB4669_11</vt:lpwstr>
  </property>
</Properties>
</file>