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Audience</a:t>
            </a:r>
            <a:r>
              <a:rPr lang="zh-CN" altLang="en-US"/>
              <a:t>验证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Hydra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6415" y="1313815"/>
            <a:ext cx="8390890" cy="1656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195" y="3161030"/>
            <a:ext cx="6686550" cy="29718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Cas</a:t>
            </a:r>
            <a:endParaRPr lang="en-US" altLang="zh-CN"/>
          </a:p>
        </p:txBody>
      </p:sp>
      <p:pic>
        <p:nvPicPr>
          <p:cNvPr id="9" name="内容占位符 8" descr="consumer工作流程.drawi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77745" y="1530985"/>
            <a:ext cx="7629525" cy="4676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86025" y="1313815"/>
            <a:ext cx="7390130" cy="21767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3747135"/>
            <a:ext cx="7376160" cy="18789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Cas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87245" y="1517015"/>
            <a:ext cx="8010525" cy="47053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Cas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8465" y="1726565"/>
            <a:ext cx="6267450" cy="42862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29475" y="2730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Cas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97760" y="1508125"/>
            <a:ext cx="6936105" cy="29667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760" y="4746625"/>
            <a:ext cx="6936740" cy="8883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09315" y="1490345"/>
            <a:ext cx="536575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oxAuth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26640" y="1389380"/>
            <a:ext cx="7138670" cy="5295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925" y="2125345"/>
            <a:ext cx="4724400" cy="40195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oxAuth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98600" y="2221865"/>
            <a:ext cx="8789035" cy="22694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WPS 演示</Application>
  <PresentationFormat>宽屏</PresentationFormat>
  <Paragraphs>20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Cas</vt:lpstr>
      <vt:lpstr>Cas</vt:lpstr>
      <vt:lpstr>Cas</vt:lpstr>
      <vt:lpstr>Cas</vt:lpstr>
      <vt:lpstr>Cas</vt:lpstr>
      <vt:lpstr>Cas</vt:lpstr>
      <vt:lpstr>oxAuth</vt:lpstr>
      <vt:lpstr>oxAuth</vt:lpstr>
      <vt:lpstr>Hydra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风雨中行走</cp:lastModifiedBy>
  <cp:revision>158</cp:revision>
  <dcterms:created xsi:type="dcterms:W3CDTF">2019-06-19T02:08:00Z</dcterms:created>
  <dcterms:modified xsi:type="dcterms:W3CDTF">2025-09-18T08:52:20Z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4BE32230B3C849E094594979F80B377C_11</vt:lpwstr>
  </property>
</Properties>
</file>