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595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9499-3F76-96CC-C52A-5107ADDA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6F8F8-2741-4260-016F-E3C2DA49C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B80FC-09D1-EBCC-D71A-EFDDEED6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F58C4-4EBF-653C-ADD8-615D7287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18537-6EBB-730A-F97D-C02AC92E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962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F2BB-5166-E287-608D-CB605F42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16AF4-CE66-57F1-D7C2-934DF7837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2746-86AB-00FF-9170-3AB8BE5C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5168-64DC-9CBF-0CB4-AB5DC8E2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3D9FE-1E49-03F3-6FE5-A72FE41F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4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1A108-8522-852E-CCDB-CAA0A3A5F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7D626-2FCC-ED8E-2315-C869F7198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E4B8-3353-1665-304D-153D5807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FCA6B-F2A4-5192-AEF5-20BFAB41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C16C2-2E8F-290C-F8BE-6C0CCA39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082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D27A-4F5D-3719-9673-47925EC1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278DF-836B-729B-090F-BEBA9C0F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B3AA-96BB-8545-D775-0098DD6C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826C4-9FC2-48BC-BE99-1660226B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7C262-DB77-0961-B204-53167DDF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903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2BF9-08CE-4B4B-FF1F-67A18F0D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EE4B5-0748-FBAC-8F1F-D34D9CD29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677B-090B-AD87-85F0-C9827CAA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3D416-2563-244F-F12C-74EEF347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0C0F8-06C7-AFC9-3AE7-562A46A6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34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DCF5-8386-4210-BA50-E4CBE59B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618C-4D17-1E6A-7007-3B7D548B9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38CB7-D4F5-5B0E-38C1-B1E40F1EB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E3F28-6C55-DFEC-F723-33FA22B1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2D3CE-B9C6-32FE-AD89-2B4DF1C1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CEDDF-AC49-759B-080A-7EAC3398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732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9B41-43B2-6A32-5B7E-C37F1538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B108-205A-E850-9254-5F4168396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2217-AF77-65D8-1921-58EA238AF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5B3DB-C084-D4C8-C42A-8534C8E2F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4ABE4-08BD-8DA9-0AE3-FB55A1059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D7D31-28EB-E935-0F32-0E3DAAB8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15453-7094-15FE-E161-DD01CD77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465C1-CD1A-FFA5-34BD-B4B55635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88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D26C-9F6E-2E8F-8710-3576AE21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34353-3915-4D41-0BCD-2C87ED1A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FACD6-B23E-3D37-BFFB-335FEEC1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778EE-503A-80CA-8C15-9FBEAECA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118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CA7A4-D7B2-B93F-7A71-07FB79FA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34913-5320-71FD-2EC4-7D6D01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EBC8E-156A-8126-4437-99C8FD78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454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1B11-CBE6-CE29-A9FF-42DB2525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B818-59CD-0BEC-4B2A-B45C762EC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8403D-1C6F-29D7-308E-C554C29D6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EF13F-8007-5AB4-BB06-D12B8210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166D1-F59B-E58A-2FF9-A97F9106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3AAA-7E7E-B133-1C8C-03E4EBE2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56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82A1-0443-2101-E0BB-E6B0C1AC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DF1FF-22B3-2DDD-35F0-13075215E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76316-D8C3-556A-A4F5-FD15EF1F4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403F8-3937-EC0F-BF1E-165F30F0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6500-1D2F-4416-BE01-AF254142CBD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55397-AE6B-D3A2-EE29-12A84F88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27DBF-6B42-1EA4-7C47-03394D17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00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83087-5F0E-9FEE-80EC-6A1786D7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C230C-EA78-747C-0B5E-9E9BA2B1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290C8-DC1D-83CF-54DB-3134DAC00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36500-1D2F-4416-BE01-AF254142CBD5}" type="datetimeFigureOut">
              <a:rPr lang="hu-HU" smtClean="0"/>
              <a:t>2024. 01. 04.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B6FDF-67D1-D48E-CA3E-A93550062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21338-E5C4-380D-F3C1-B54D18D33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A77E-3579-49A6-9692-81F92F96F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171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DEC5-7219-D3ED-E4B5-EC64228F4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28543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Elektromágneses hullámok</a:t>
            </a:r>
          </a:p>
        </p:txBody>
      </p:sp>
    </p:spTree>
    <p:extLst>
      <p:ext uri="{BB962C8B-B14F-4D97-AF65-F5344CB8AC3E}">
        <p14:creationId xmlns:p14="http://schemas.microsoft.com/office/powerpoint/2010/main" val="289827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441A-5842-5D6B-2E68-B0C67281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Rádió és mikro hullámok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1D87D-1F96-F0C0-7723-A46FE02C8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2579" cy="4351338"/>
          </a:xfrm>
        </p:spPr>
        <p:txBody>
          <a:bodyPr>
            <a:norm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rádióhullámok az elektromágneses spektrum tartományába tartoznak, amelynek frekvenciája 3 Hz-nél nagyobb és 300 GHz-nél kisebb. A rádióhullámokat általában a kommunikációban használják, például a rádió- és TV-adásokban, valamint a Wi-Fi és GPS technológiákban.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0D6F5-62E2-B998-124A-793461EC4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796" y="2338429"/>
            <a:ext cx="4253839" cy="3325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9930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2AB2-836C-AEFC-8CFA-8CFA0AD3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Röntgen vizsgálat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A58F-B2B6-4B14-0C74-6934EFA5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röntgen-vizsgálat egy olyan orvosi képalkotó eljárás, amely röntgensugarakat használ fel a test belső szerkezetének megjelenítésére. A röntgensugarak elektromágneses sugarak, amelyek rövid hullámhosszúak és nagy energiájúak, és képesek áthatolni a test szövetein, beleértve a bőrt, az izmokat és a csontokat 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7D192-D3E5-42ED-87F3-27636E658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2106"/>
            <a:ext cx="5339255" cy="3554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10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ACB9-9CA7-F1B4-1348-6F1AD5D0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 vörös sugárzás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B176F-9ABD-44A9-DE81-4820C7C4564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 infravörös sugárzás egy elektromágneses sugárzás: az elektromágneses sugárzásoknak azon hullámhosszú tartománya, melyeknek nagyobb a hullámhossza, mint a látható fénynek, de kisebb, mint a mikrohullámnak és a rádióhullámoknak.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AD4D8-BC93-9215-F708-9CF078BBC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5" y="3556151"/>
            <a:ext cx="6531429" cy="2936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259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E899-F03B-7E18-48E4-AF81293E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Elektormos csengő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BFAA-604E-B9AF-96E0-EBFE978C3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2314" cy="435133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elektromos csengő egy olyan eszköz, amely elektromágneses jelenségeket használ azért, hogy hangot generáljon, általában a jelzés vagy figyelmeztetés céljából. Az elektromos csengők széles körben elterjedtek mind a háztartásokban, mind a különböző ipari környezetekben. A működési elve az elektromágneses indukció és az elektromágneses erő alkalmazásán alapul.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24F17-7282-D0F2-FECC-ACBCF6547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333" y="2724539"/>
            <a:ext cx="4157790" cy="2111662"/>
          </a:xfrm>
          <a:prstGeom prst="roundRect">
            <a:avLst>
              <a:gd name="adj" fmla="val 1080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409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09C7-0A04-471A-5B38-86AF094F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 biztosíték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EC48-2ED7-1CCB-D5AD-8A10CE42C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99310" cy="435133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automatikus biztosítékok fő feladata, hogy megakadályozzák az áramkörben az életveszélyes túlterhelést vagy a rövidzárlatokat. Amikor az áramkörben túl nagy áram vagy rövidzárlat keletkezik, az automatikus biztosíték kikapcsolja az áramot, ezzel megakadályozva a vezetékek és berendezések károsodását, valamint a tűzveszélyt.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A13F7-DD49-972D-F053-EF2A55A60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122" y="1996751"/>
            <a:ext cx="2629678" cy="2629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5821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0">
              <a:schemeClr val="accent5">
                <a:lumMod val="95000"/>
                <a:lumOff val="5000"/>
              </a:schemeClr>
            </a:gs>
            <a:gs pos="100000">
              <a:srgbClr val="F3BBEF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2F30-039C-36C9-39EA-7057072F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094" y="365125"/>
            <a:ext cx="8073705" cy="1325563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EF37E-466B-583E-ABE4-42723F179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10" y="1825625"/>
            <a:ext cx="10523290" cy="435133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Keserű Tibor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Forrás: Wikipedia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4EF89-22BA-1BBA-457A-64DC3AE94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01" y="-83478"/>
            <a:ext cx="1393395" cy="1393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CA5C0D-1AF8-EF04-5CE2-0A7BA8399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101" y="893979"/>
            <a:ext cx="226259" cy="20853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028CD6-4A8B-99EA-636A-F3C842E622FC}"/>
              </a:ext>
            </a:extLst>
          </p:cNvPr>
          <p:cNvSpPr/>
          <p:nvPr/>
        </p:nvSpPr>
        <p:spPr>
          <a:xfrm>
            <a:off x="10548938" y="48635"/>
            <a:ext cx="1567774" cy="1146753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587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245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Elektromágneses hullámok</vt:lpstr>
      <vt:lpstr>Rádió és mikro hullámok</vt:lpstr>
      <vt:lpstr>Röntgen vizsgálat</vt:lpstr>
      <vt:lpstr>Infra vörös sugárzás</vt:lpstr>
      <vt:lpstr>Elektormos csengő</vt:lpstr>
      <vt:lpstr>Automata biztosíték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Elektromágneses hullámok</dc:title>
  <dc:creator>tibi12</dc:creator>
  <cp:lastModifiedBy>tibi12</cp:lastModifiedBy>
  <cp:revision>7</cp:revision>
  <dcterms:created xsi:type="dcterms:W3CDTF">2024-01-04T16:36:53Z</dcterms:created>
  <dcterms:modified xsi:type="dcterms:W3CDTF">2024-01-04T17:42:43Z</dcterms:modified>
</cp:coreProperties>
</file>