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9" r:id="rId2"/>
    <p:sldId id="260" r:id="rId3"/>
    <p:sldId id="262" r:id="rId4"/>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266" r:id="rId24"/>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B848123-B7E3-9344-BEEE-7E7AFC9BA6D8}">
          <p14:sldIdLst>
            <p14:sldId id="259"/>
            <p14:sldId id="260"/>
            <p14:sldId id="262"/>
          </p14:sldIdLst>
        </p14:section>
        <p14:section name="无标题节" id="{C7EA4D1E-2854-2E42-84B1-0957D21A45C1}">
          <p14:sldIdLst>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28D"/>
    <a:srgbClr val="27BBCB"/>
    <a:srgbClr val="FFFFFF"/>
    <a:srgbClr val="F8D367"/>
    <a:srgbClr val="40464B"/>
    <a:srgbClr val="E6E122"/>
    <a:srgbClr val="F0F2E5"/>
    <a:srgbClr val="A6DCBC"/>
    <a:srgbClr val="6DC3AC"/>
    <a:srgbClr val="6CAB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5781" autoAdjust="0"/>
  </p:normalViewPr>
  <p:slideViewPr>
    <p:cSldViewPr snapToGrid="0">
      <p:cViewPr varScale="1">
        <p:scale>
          <a:sx n="89" d="100"/>
          <a:sy n="89" d="100"/>
        </p:scale>
        <p:origin x="200"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898407-7539-4C88-B591-2FC07A4ED2BC}" type="datetimeFigureOut">
              <a:rPr lang="zh-CN" altLang="en-US" smtClean="0"/>
              <a:t>2021/3/4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0ADC4B-121D-46CC-9D52-F4252E0865F3}" type="slidenum">
              <a:rPr lang="zh-CN" altLang="en-US" smtClean="0"/>
              <a:t>‹#›</a:t>
            </a:fld>
            <a:endParaRPr lang="zh-CN" altLang="en-US"/>
          </a:p>
        </p:txBody>
      </p:sp>
    </p:spTree>
    <p:extLst>
      <p:ext uri="{BB962C8B-B14F-4D97-AF65-F5344CB8AC3E}">
        <p14:creationId xmlns:p14="http://schemas.microsoft.com/office/powerpoint/2010/main" val="4015447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ADC4B-121D-46CC-9D52-F4252E0865F3}" type="slidenum">
              <a:rPr lang="zh-CN" altLang="en-US" smtClean="0"/>
              <a:t>1</a:t>
            </a:fld>
            <a:endParaRPr lang="zh-CN" altLang="en-US"/>
          </a:p>
        </p:txBody>
      </p:sp>
    </p:spTree>
    <p:extLst>
      <p:ext uri="{BB962C8B-B14F-4D97-AF65-F5344CB8AC3E}">
        <p14:creationId xmlns:p14="http://schemas.microsoft.com/office/powerpoint/2010/main" val="2902021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ADC4B-121D-46CC-9D52-F4252E0865F3}" type="slidenum">
              <a:rPr lang="zh-CN" altLang="en-US" smtClean="0"/>
              <a:t>10</a:t>
            </a:fld>
            <a:endParaRPr lang="zh-CN" altLang="en-US"/>
          </a:p>
        </p:txBody>
      </p:sp>
    </p:spTree>
    <p:extLst>
      <p:ext uri="{BB962C8B-B14F-4D97-AF65-F5344CB8AC3E}">
        <p14:creationId xmlns:p14="http://schemas.microsoft.com/office/powerpoint/2010/main" val="1173771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ADC4B-121D-46CC-9D52-F4252E0865F3}" type="slidenum">
              <a:rPr lang="zh-CN" altLang="en-US" smtClean="0"/>
              <a:t>11</a:t>
            </a:fld>
            <a:endParaRPr lang="zh-CN" altLang="en-US"/>
          </a:p>
        </p:txBody>
      </p:sp>
    </p:spTree>
    <p:extLst>
      <p:ext uri="{BB962C8B-B14F-4D97-AF65-F5344CB8AC3E}">
        <p14:creationId xmlns:p14="http://schemas.microsoft.com/office/powerpoint/2010/main" val="2264568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ADC4B-121D-46CC-9D52-F4252E0865F3}" type="slidenum">
              <a:rPr lang="zh-CN" altLang="en-US" smtClean="0"/>
              <a:t>12</a:t>
            </a:fld>
            <a:endParaRPr lang="zh-CN" altLang="en-US"/>
          </a:p>
        </p:txBody>
      </p:sp>
    </p:spTree>
    <p:extLst>
      <p:ext uri="{BB962C8B-B14F-4D97-AF65-F5344CB8AC3E}">
        <p14:creationId xmlns:p14="http://schemas.microsoft.com/office/powerpoint/2010/main" val="15213932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ADC4B-121D-46CC-9D52-F4252E0865F3}" type="slidenum">
              <a:rPr lang="zh-CN" altLang="en-US" smtClean="0"/>
              <a:t>13</a:t>
            </a:fld>
            <a:endParaRPr lang="zh-CN" altLang="en-US"/>
          </a:p>
        </p:txBody>
      </p:sp>
    </p:spTree>
    <p:extLst>
      <p:ext uri="{BB962C8B-B14F-4D97-AF65-F5344CB8AC3E}">
        <p14:creationId xmlns:p14="http://schemas.microsoft.com/office/powerpoint/2010/main" val="320243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ADC4B-121D-46CC-9D52-F4252E0865F3}" type="slidenum">
              <a:rPr lang="zh-CN" altLang="en-US" smtClean="0"/>
              <a:t>14</a:t>
            </a:fld>
            <a:endParaRPr lang="zh-CN" altLang="en-US"/>
          </a:p>
        </p:txBody>
      </p:sp>
    </p:spTree>
    <p:extLst>
      <p:ext uri="{BB962C8B-B14F-4D97-AF65-F5344CB8AC3E}">
        <p14:creationId xmlns:p14="http://schemas.microsoft.com/office/powerpoint/2010/main" val="3690119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ADC4B-121D-46CC-9D52-F4252E0865F3}" type="slidenum">
              <a:rPr lang="zh-CN" altLang="en-US" smtClean="0"/>
              <a:t>15</a:t>
            </a:fld>
            <a:endParaRPr lang="zh-CN" altLang="en-US"/>
          </a:p>
        </p:txBody>
      </p:sp>
    </p:spTree>
    <p:extLst>
      <p:ext uri="{BB962C8B-B14F-4D97-AF65-F5344CB8AC3E}">
        <p14:creationId xmlns:p14="http://schemas.microsoft.com/office/powerpoint/2010/main" val="2906815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ADC4B-121D-46CC-9D52-F4252E0865F3}" type="slidenum">
              <a:rPr lang="zh-CN" altLang="en-US" smtClean="0"/>
              <a:t>16</a:t>
            </a:fld>
            <a:endParaRPr lang="zh-CN" altLang="en-US"/>
          </a:p>
        </p:txBody>
      </p:sp>
    </p:spTree>
    <p:extLst>
      <p:ext uri="{BB962C8B-B14F-4D97-AF65-F5344CB8AC3E}">
        <p14:creationId xmlns:p14="http://schemas.microsoft.com/office/powerpoint/2010/main" val="37622281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ADC4B-121D-46CC-9D52-F4252E0865F3}" type="slidenum">
              <a:rPr lang="zh-CN" altLang="en-US" smtClean="0"/>
              <a:t>17</a:t>
            </a:fld>
            <a:endParaRPr lang="zh-CN" altLang="en-US"/>
          </a:p>
        </p:txBody>
      </p:sp>
    </p:spTree>
    <p:extLst>
      <p:ext uri="{BB962C8B-B14F-4D97-AF65-F5344CB8AC3E}">
        <p14:creationId xmlns:p14="http://schemas.microsoft.com/office/powerpoint/2010/main" val="3459215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ADC4B-121D-46CC-9D52-F4252E0865F3}" type="slidenum">
              <a:rPr lang="zh-CN" altLang="en-US" smtClean="0"/>
              <a:t>18</a:t>
            </a:fld>
            <a:endParaRPr lang="zh-CN" altLang="en-US"/>
          </a:p>
        </p:txBody>
      </p:sp>
    </p:spTree>
    <p:extLst>
      <p:ext uri="{BB962C8B-B14F-4D97-AF65-F5344CB8AC3E}">
        <p14:creationId xmlns:p14="http://schemas.microsoft.com/office/powerpoint/2010/main" val="40024075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ADC4B-121D-46CC-9D52-F4252E0865F3}" type="slidenum">
              <a:rPr lang="zh-CN" altLang="en-US" smtClean="0"/>
              <a:t>19</a:t>
            </a:fld>
            <a:endParaRPr lang="zh-CN" altLang="en-US"/>
          </a:p>
        </p:txBody>
      </p:sp>
    </p:spTree>
    <p:extLst>
      <p:ext uri="{BB962C8B-B14F-4D97-AF65-F5344CB8AC3E}">
        <p14:creationId xmlns:p14="http://schemas.microsoft.com/office/powerpoint/2010/main" val="4172231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ADC4B-121D-46CC-9D52-F4252E0865F3}" type="slidenum">
              <a:rPr lang="zh-CN" altLang="en-US" smtClean="0"/>
              <a:t>2</a:t>
            </a:fld>
            <a:endParaRPr lang="zh-CN" altLang="en-US"/>
          </a:p>
        </p:txBody>
      </p:sp>
    </p:spTree>
    <p:extLst>
      <p:ext uri="{BB962C8B-B14F-4D97-AF65-F5344CB8AC3E}">
        <p14:creationId xmlns:p14="http://schemas.microsoft.com/office/powerpoint/2010/main" val="1158205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ADC4B-121D-46CC-9D52-F4252E0865F3}" type="slidenum">
              <a:rPr lang="zh-CN" altLang="en-US" smtClean="0"/>
              <a:t>20</a:t>
            </a:fld>
            <a:endParaRPr lang="zh-CN" altLang="en-US"/>
          </a:p>
        </p:txBody>
      </p:sp>
    </p:spTree>
    <p:extLst>
      <p:ext uri="{BB962C8B-B14F-4D97-AF65-F5344CB8AC3E}">
        <p14:creationId xmlns:p14="http://schemas.microsoft.com/office/powerpoint/2010/main" val="42798455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ADC4B-121D-46CC-9D52-F4252E0865F3}" type="slidenum">
              <a:rPr lang="zh-CN" altLang="en-US" smtClean="0"/>
              <a:t>21</a:t>
            </a:fld>
            <a:endParaRPr lang="zh-CN" altLang="en-US"/>
          </a:p>
        </p:txBody>
      </p:sp>
    </p:spTree>
    <p:extLst>
      <p:ext uri="{BB962C8B-B14F-4D97-AF65-F5344CB8AC3E}">
        <p14:creationId xmlns:p14="http://schemas.microsoft.com/office/powerpoint/2010/main" val="3838447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ADC4B-121D-46CC-9D52-F4252E0865F3}" type="slidenum">
              <a:rPr lang="zh-CN" altLang="en-US" smtClean="0"/>
              <a:t>22</a:t>
            </a:fld>
            <a:endParaRPr lang="zh-CN" altLang="en-US"/>
          </a:p>
        </p:txBody>
      </p:sp>
    </p:spTree>
    <p:extLst>
      <p:ext uri="{BB962C8B-B14F-4D97-AF65-F5344CB8AC3E}">
        <p14:creationId xmlns:p14="http://schemas.microsoft.com/office/powerpoint/2010/main" val="30544327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ADC4B-121D-46CC-9D52-F4252E0865F3}" type="slidenum">
              <a:rPr lang="zh-CN" altLang="en-US" smtClean="0"/>
              <a:t>23</a:t>
            </a:fld>
            <a:endParaRPr lang="zh-CN" altLang="en-US"/>
          </a:p>
        </p:txBody>
      </p:sp>
    </p:spTree>
    <p:extLst>
      <p:ext uri="{BB962C8B-B14F-4D97-AF65-F5344CB8AC3E}">
        <p14:creationId xmlns:p14="http://schemas.microsoft.com/office/powerpoint/2010/main" val="2409657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ADC4B-121D-46CC-9D52-F4252E0865F3}" type="slidenum">
              <a:rPr lang="zh-CN" altLang="en-US" smtClean="0"/>
              <a:t>3</a:t>
            </a:fld>
            <a:endParaRPr lang="zh-CN" altLang="en-US"/>
          </a:p>
        </p:txBody>
      </p:sp>
    </p:spTree>
    <p:extLst>
      <p:ext uri="{BB962C8B-B14F-4D97-AF65-F5344CB8AC3E}">
        <p14:creationId xmlns:p14="http://schemas.microsoft.com/office/powerpoint/2010/main" val="3860290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ADC4B-121D-46CC-9D52-F4252E0865F3}" type="slidenum">
              <a:rPr lang="zh-CN" altLang="en-US" smtClean="0"/>
              <a:t>4</a:t>
            </a:fld>
            <a:endParaRPr lang="zh-CN" altLang="en-US"/>
          </a:p>
        </p:txBody>
      </p:sp>
    </p:spTree>
    <p:extLst>
      <p:ext uri="{BB962C8B-B14F-4D97-AF65-F5344CB8AC3E}">
        <p14:creationId xmlns:p14="http://schemas.microsoft.com/office/powerpoint/2010/main" val="2837953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ADC4B-121D-46CC-9D52-F4252E0865F3}" type="slidenum">
              <a:rPr lang="zh-CN" altLang="en-US" smtClean="0"/>
              <a:t>5</a:t>
            </a:fld>
            <a:endParaRPr lang="zh-CN" altLang="en-US"/>
          </a:p>
        </p:txBody>
      </p:sp>
    </p:spTree>
    <p:extLst>
      <p:ext uri="{BB962C8B-B14F-4D97-AF65-F5344CB8AC3E}">
        <p14:creationId xmlns:p14="http://schemas.microsoft.com/office/powerpoint/2010/main" val="3304635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ADC4B-121D-46CC-9D52-F4252E0865F3}" type="slidenum">
              <a:rPr lang="zh-CN" altLang="en-US" smtClean="0"/>
              <a:t>6</a:t>
            </a:fld>
            <a:endParaRPr lang="zh-CN" altLang="en-US"/>
          </a:p>
        </p:txBody>
      </p:sp>
    </p:spTree>
    <p:extLst>
      <p:ext uri="{BB962C8B-B14F-4D97-AF65-F5344CB8AC3E}">
        <p14:creationId xmlns:p14="http://schemas.microsoft.com/office/powerpoint/2010/main" val="4212198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ADC4B-121D-46CC-9D52-F4252E0865F3}" type="slidenum">
              <a:rPr lang="zh-CN" altLang="en-US" smtClean="0"/>
              <a:t>7</a:t>
            </a:fld>
            <a:endParaRPr lang="zh-CN" altLang="en-US"/>
          </a:p>
        </p:txBody>
      </p:sp>
    </p:spTree>
    <p:extLst>
      <p:ext uri="{BB962C8B-B14F-4D97-AF65-F5344CB8AC3E}">
        <p14:creationId xmlns:p14="http://schemas.microsoft.com/office/powerpoint/2010/main" val="2346071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ADC4B-121D-46CC-9D52-F4252E0865F3}" type="slidenum">
              <a:rPr lang="zh-CN" altLang="en-US" smtClean="0"/>
              <a:t>8</a:t>
            </a:fld>
            <a:endParaRPr lang="zh-CN" altLang="en-US"/>
          </a:p>
        </p:txBody>
      </p:sp>
    </p:spTree>
    <p:extLst>
      <p:ext uri="{BB962C8B-B14F-4D97-AF65-F5344CB8AC3E}">
        <p14:creationId xmlns:p14="http://schemas.microsoft.com/office/powerpoint/2010/main" val="3191450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0ADC4B-121D-46CC-9D52-F4252E0865F3}" type="slidenum">
              <a:rPr lang="zh-CN" altLang="en-US" smtClean="0"/>
              <a:t>9</a:t>
            </a:fld>
            <a:endParaRPr lang="zh-CN" altLang="en-US"/>
          </a:p>
        </p:txBody>
      </p:sp>
    </p:spTree>
    <p:extLst>
      <p:ext uri="{BB962C8B-B14F-4D97-AF65-F5344CB8AC3E}">
        <p14:creationId xmlns:p14="http://schemas.microsoft.com/office/powerpoint/2010/main" val="267666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9F0768-A318-462A-8579-2AAA16CAA6B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92C8DE8-04E8-41E6-998E-DA5854CFA5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5C7C9C7-458F-4D14-9AE2-250108E1A900}"/>
              </a:ext>
            </a:extLst>
          </p:cNvPr>
          <p:cNvSpPr>
            <a:spLocks noGrp="1"/>
          </p:cNvSpPr>
          <p:nvPr>
            <p:ph type="dt" sz="half" idx="10"/>
          </p:nvPr>
        </p:nvSpPr>
        <p:spPr/>
        <p:txBody>
          <a:bodyPr/>
          <a:lstStyle/>
          <a:p>
            <a:fld id="{B58979D9-E8A7-4020-9F53-DCBB73454201}" type="datetimeFigureOut">
              <a:rPr lang="zh-CN" altLang="en-US" smtClean="0"/>
              <a:t>2021/3/4</a:t>
            </a:fld>
            <a:endParaRPr lang="zh-CN" altLang="en-US"/>
          </a:p>
        </p:txBody>
      </p:sp>
      <p:sp>
        <p:nvSpPr>
          <p:cNvPr id="5" name="页脚占位符 4">
            <a:extLst>
              <a:ext uri="{FF2B5EF4-FFF2-40B4-BE49-F238E27FC236}">
                <a16:creationId xmlns:a16="http://schemas.microsoft.com/office/drawing/2014/main" id="{99C24D14-F3A1-4863-B750-5A5AA289C2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BF24F5-BB3B-4C10-B92D-3804E4C2BE9E}"/>
              </a:ext>
            </a:extLst>
          </p:cNvPr>
          <p:cNvSpPr>
            <a:spLocks noGrp="1"/>
          </p:cNvSpPr>
          <p:nvPr>
            <p:ph type="sldNum" sz="quarter" idx="12"/>
          </p:nvPr>
        </p:nvSpPr>
        <p:spPr/>
        <p:txBody>
          <a:bodyPr/>
          <a:lstStyle/>
          <a:p>
            <a:fld id="{C202D614-3122-4AE3-B731-49486E389976}" type="slidenum">
              <a:rPr lang="zh-CN" altLang="en-US" smtClean="0"/>
              <a:t>‹#›</a:t>
            </a:fld>
            <a:endParaRPr lang="zh-CN" altLang="en-US"/>
          </a:p>
        </p:txBody>
      </p:sp>
    </p:spTree>
    <p:extLst>
      <p:ext uri="{BB962C8B-B14F-4D97-AF65-F5344CB8AC3E}">
        <p14:creationId xmlns:p14="http://schemas.microsoft.com/office/powerpoint/2010/main" val="4286090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7233D2-1CC8-4BDD-A71D-3F772488D82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46FCC95-86DD-494E-92E6-C4797E6516D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E6D96F1-75BC-479E-BCEE-DDD834ECBE3C}"/>
              </a:ext>
            </a:extLst>
          </p:cNvPr>
          <p:cNvSpPr>
            <a:spLocks noGrp="1"/>
          </p:cNvSpPr>
          <p:nvPr>
            <p:ph type="dt" sz="half" idx="10"/>
          </p:nvPr>
        </p:nvSpPr>
        <p:spPr/>
        <p:txBody>
          <a:bodyPr/>
          <a:lstStyle/>
          <a:p>
            <a:fld id="{B58979D9-E8A7-4020-9F53-DCBB73454201}" type="datetimeFigureOut">
              <a:rPr lang="zh-CN" altLang="en-US" smtClean="0"/>
              <a:t>2021/3/4</a:t>
            </a:fld>
            <a:endParaRPr lang="zh-CN" altLang="en-US"/>
          </a:p>
        </p:txBody>
      </p:sp>
      <p:sp>
        <p:nvSpPr>
          <p:cNvPr id="5" name="页脚占位符 4">
            <a:extLst>
              <a:ext uri="{FF2B5EF4-FFF2-40B4-BE49-F238E27FC236}">
                <a16:creationId xmlns:a16="http://schemas.microsoft.com/office/drawing/2014/main" id="{75C014E9-B500-4771-BEE0-4B21589DFE2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25CF27-DA2E-4EE7-9FF7-A38CC45057BD}"/>
              </a:ext>
            </a:extLst>
          </p:cNvPr>
          <p:cNvSpPr>
            <a:spLocks noGrp="1"/>
          </p:cNvSpPr>
          <p:nvPr>
            <p:ph type="sldNum" sz="quarter" idx="12"/>
          </p:nvPr>
        </p:nvSpPr>
        <p:spPr/>
        <p:txBody>
          <a:bodyPr/>
          <a:lstStyle/>
          <a:p>
            <a:fld id="{C202D614-3122-4AE3-B731-49486E389976}" type="slidenum">
              <a:rPr lang="zh-CN" altLang="en-US" smtClean="0"/>
              <a:t>‹#›</a:t>
            </a:fld>
            <a:endParaRPr lang="zh-CN" altLang="en-US"/>
          </a:p>
        </p:txBody>
      </p:sp>
    </p:spTree>
    <p:extLst>
      <p:ext uri="{BB962C8B-B14F-4D97-AF65-F5344CB8AC3E}">
        <p14:creationId xmlns:p14="http://schemas.microsoft.com/office/powerpoint/2010/main" val="1769006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26D91FA-6BEB-4CA3-9294-2DD93A62698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15C5941-E6E9-4A6D-9AB5-C15E427E07A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0660051-1204-42AF-ABB1-48F09FBAE533}"/>
              </a:ext>
            </a:extLst>
          </p:cNvPr>
          <p:cNvSpPr>
            <a:spLocks noGrp="1"/>
          </p:cNvSpPr>
          <p:nvPr>
            <p:ph type="dt" sz="half" idx="10"/>
          </p:nvPr>
        </p:nvSpPr>
        <p:spPr/>
        <p:txBody>
          <a:bodyPr/>
          <a:lstStyle/>
          <a:p>
            <a:fld id="{B58979D9-E8A7-4020-9F53-DCBB73454201}" type="datetimeFigureOut">
              <a:rPr lang="zh-CN" altLang="en-US" smtClean="0"/>
              <a:t>2021/3/4</a:t>
            </a:fld>
            <a:endParaRPr lang="zh-CN" altLang="en-US"/>
          </a:p>
        </p:txBody>
      </p:sp>
      <p:sp>
        <p:nvSpPr>
          <p:cNvPr id="5" name="页脚占位符 4">
            <a:extLst>
              <a:ext uri="{FF2B5EF4-FFF2-40B4-BE49-F238E27FC236}">
                <a16:creationId xmlns:a16="http://schemas.microsoft.com/office/drawing/2014/main" id="{91187EA2-02DD-439E-A2E5-B4870FA67F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426ED0-5823-482B-B355-336A50AEFD4D}"/>
              </a:ext>
            </a:extLst>
          </p:cNvPr>
          <p:cNvSpPr>
            <a:spLocks noGrp="1"/>
          </p:cNvSpPr>
          <p:nvPr>
            <p:ph type="sldNum" sz="quarter" idx="12"/>
          </p:nvPr>
        </p:nvSpPr>
        <p:spPr/>
        <p:txBody>
          <a:bodyPr/>
          <a:lstStyle/>
          <a:p>
            <a:fld id="{C202D614-3122-4AE3-B731-49486E389976}" type="slidenum">
              <a:rPr lang="zh-CN" altLang="en-US" smtClean="0"/>
              <a:t>‹#›</a:t>
            </a:fld>
            <a:endParaRPr lang="zh-CN" altLang="en-US"/>
          </a:p>
        </p:txBody>
      </p:sp>
    </p:spTree>
    <p:extLst>
      <p:ext uri="{BB962C8B-B14F-4D97-AF65-F5344CB8AC3E}">
        <p14:creationId xmlns:p14="http://schemas.microsoft.com/office/powerpoint/2010/main" val="702287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992A84-9CB7-425E-AAA9-7DFA08BD5A2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1CF38A0-1CF4-46B4-857F-7F8D1EC1832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F2FD544-D555-498C-A6D0-A4D455D7DD9B}"/>
              </a:ext>
            </a:extLst>
          </p:cNvPr>
          <p:cNvSpPr>
            <a:spLocks noGrp="1"/>
          </p:cNvSpPr>
          <p:nvPr>
            <p:ph type="dt" sz="half" idx="10"/>
          </p:nvPr>
        </p:nvSpPr>
        <p:spPr/>
        <p:txBody>
          <a:bodyPr/>
          <a:lstStyle/>
          <a:p>
            <a:fld id="{B58979D9-E8A7-4020-9F53-DCBB73454201}" type="datetimeFigureOut">
              <a:rPr lang="zh-CN" altLang="en-US" smtClean="0"/>
              <a:t>2021/3/4</a:t>
            </a:fld>
            <a:endParaRPr lang="zh-CN" altLang="en-US"/>
          </a:p>
        </p:txBody>
      </p:sp>
      <p:sp>
        <p:nvSpPr>
          <p:cNvPr id="5" name="页脚占位符 4">
            <a:extLst>
              <a:ext uri="{FF2B5EF4-FFF2-40B4-BE49-F238E27FC236}">
                <a16:creationId xmlns:a16="http://schemas.microsoft.com/office/drawing/2014/main" id="{781E8CD7-4FCC-492D-AD10-94D5D4A076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3CA00A-53B5-4DDD-B42B-1D69E0192D66}"/>
              </a:ext>
            </a:extLst>
          </p:cNvPr>
          <p:cNvSpPr>
            <a:spLocks noGrp="1"/>
          </p:cNvSpPr>
          <p:nvPr>
            <p:ph type="sldNum" sz="quarter" idx="12"/>
          </p:nvPr>
        </p:nvSpPr>
        <p:spPr/>
        <p:txBody>
          <a:bodyPr/>
          <a:lstStyle/>
          <a:p>
            <a:fld id="{C202D614-3122-4AE3-B731-49486E389976}" type="slidenum">
              <a:rPr lang="zh-CN" altLang="en-US" smtClean="0"/>
              <a:t>‹#›</a:t>
            </a:fld>
            <a:endParaRPr lang="zh-CN" altLang="en-US"/>
          </a:p>
        </p:txBody>
      </p:sp>
    </p:spTree>
    <p:extLst>
      <p:ext uri="{BB962C8B-B14F-4D97-AF65-F5344CB8AC3E}">
        <p14:creationId xmlns:p14="http://schemas.microsoft.com/office/powerpoint/2010/main" val="1789522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4DBF0-858F-4A1C-AE42-DE5AB2B3886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20DA71B-3FAA-4FF0-8359-B75BDED6A0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FBF1296-7C2F-4798-8D43-6F1C3F618C1E}"/>
              </a:ext>
            </a:extLst>
          </p:cNvPr>
          <p:cNvSpPr>
            <a:spLocks noGrp="1"/>
          </p:cNvSpPr>
          <p:nvPr>
            <p:ph type="dt" sz="half" idx="10"/>
          </p:nvPr>
        </p:nvSpPr>
        <p:spPr/>
        <p:txBody>
          <a:bodyPr/>
          <a:lstStyle/>
          <a:p>
            <a:fld id="{B58979D9-E8A7-4020-9F53-DCBB73454201}" type="datetimeFigureOut">
              <a:rPr lang="zh-CN" altLang="en-US" smtClean="0"/>
              <a:t>2021/3/4</a:t>
            </a:fld>
            <a:endParaRPr lang="zh-CN" altLang="en-US"/>
          </a:p>
        </p:txBody>
      </p:sp>
      <p:sp>
        <p:nvSpPr>
          <p:cNvPr id="5" name="页脚占位符 4">
            <a:extLst>
              <a:ext uri="{FF2B5EF4-FFF2-40B4-BE49-F238E27FC236}">
                <a16:creationId xmlns:a16="http://schemas.microsoft.com/office/drawing/2014/main" id="{75BF321D-B2D8-487B-87DD-9DDE9235AC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DC2DAB-FAC6-4663-9FE9-1C17DA1BABD6}"/>
              </a:ext>
            </a:extLst>
          </p:cNvPr>
          <p:cNvSpPr>
            <a:spLocks noGrp="1"/>
          </p:cNvSpPr>
          <p:nvPr>
            <p:ph type="sldNum" sz="quarter" idx="12"/>
          </p:nvPr>
        </p:nvSpPr>
        <p:spPr/>
        <p:txBody>
          <a:bodyPr/>
          <a:lstStyle/>
          <a:p>
            <a:fld id="{C202D614-3122-4AE3-B731-49486E389976}" type="slidenum">
              <a:rPr lang="zh-CN" altLang="en-US" smtClean="0"/>
              <a:t>‹#›</a:t>
            </a:fld>
            <a:endParaRPr lang="zh-CN" altLang="en-US"/>
          </a:p>
        </p:txBody>
      </p:sp>
    </p:spTree>
    <p:extLst>
      <p:ext uri="{BB962C8B-B14F-4D97-AF65-F5344CB8AC3E}">
        <p14:creationId xmlns:p14="http://schemas.microsoft.com/office/powerpoint/2010/main" val="3016357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369F1-51DF-4B91-9D1A-E56F909C495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2BB5A57-34BE-495F-8A97-FAB395714B7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8C61E90-A2B4-436B-98CA-C6905AEF8E9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1AB2408-A31E-4E1E-B329-89ADC15D1729}"/>
              </a:ext>
            </a:extLst>
          </p:cNvPr>
          <p:cNvSpPr>
            <a:spLocks noGrp="1"/>
          </p:cNvSpPr>
          <p:nvPr>
            <p:ph type="dt" sz="half" idx="10"/>
          </p:nvPr>
        </p:nvSpPr>
        <p:spPr/>
        <p:txBody>
          <a:bodyPr/>
          <a:lstStyle/>
          <a:p>
            <a:fld id="{B58979D9-E8A7-4020-9F53-DCBB73454201}" type="datetimeFigureOut">
              <a:rPr lang="zh-CN" altLang="en-US" smtClean="0"/>
              <a:t>2021/3/4</a:t>
            </a:fld>
            <a:endParaRPr lang="zh-CN" altLang="en-US"/>
          </a:p>
        </p:txBody>
      </p:sp>
      <p:sp>
        <p:nvSpPr>
          <p:cNvPr id="6" name="页脚占位符 5">
            <a:extLst>
              <a:ext uri="{FF2B5EF4-FFF2-40B4-BE49-F238E27FC236}">
                <a16:creationId xmlns:a16="http://schemas.microsoft.com/office/drawing/2014/main" id="{34B3F543-739D-4FC6-8076-B757E233D5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8B35F0C-0338-47FA-9024-EF0BCFBB48B8}"/>
              </a:ext>
            </a:extLst>
          </p:cNvPr>
          <p:cNvSpPr>
            <a:spLocks noGrp="1"/>
          </p:cNvSpPr>
          <p:nvPr>
            <p:ph type="sldNum" sz="quarter" idx="12"/>
          </p:nvPr>
        </p:nvSpPr>
        <p:spPr/>
        <p:txBody>
          <a:bodyPr/>
          <a:lstStyle/>
          <a:p>
            <a:fld id="{C202D614-3122-4AE3-B731-49486E389976}" type="slidenum">
              <a:rPr lang="zh-CN" altLang="en-US" smtClean="0"/>
              <a:t>‹#›</a:t>
            </a:fld>
            <a:endParaRPr lang="zh-CN" altLang="en-US"/>
          </a:p>
        </p:txBody>
      </p:sp>
    </p:spTree>
    <p:extLst>
      <p:ext uri="{BB962C8B-B14F-4D97-AF65-F5344CB8AC3E}">
        <p14:creationId xmlns:p14="http://schemas.microsoft.com/office/powerpoint/2010/main" val="3021444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DBC686-C314-4380-9BA7-2AF7F4DA75A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86DD742-8EC0-43E8-A35C-703FCF4F70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CA61EB8-9191-448C-884A-F6989E36DA2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ED8769E-1404-4E8F-AA63-A2761C79AD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C577CCA-650F-434C-83FA-118534E1E14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FACE31C-2DD2-4181-9476-2685236FBDF8}"/>
              </a:ext>
            </a:extLst>
          </p:cNvPr>
          <p:cNvSpPr>
            <a:spLocks noGrp="1"/>
          </p:cNvSpPr>
          <p:nvPr>
            <p:ph type="dt" sz="half" idx="10"/>
          </p:nvPr>
        </p:nvSpPr>
        <p:spPr/>
        <p:txBody>
          <a:bodyPr/>
          <a:lstStyle/>
          <a:p>
            <a:fld id="{B58979D9-E8A7-4020-9F53-DCBB73454201}" type="datetimeFigureOut">
              <a:rPr lang="zh-CN" altLang="en-US" smtClean="0"/>
              <a:t>2021/3/4</a:t>
            </a:fld>
            <a:endParaRPr lang="zh-CN" altLang="en-US"/>
          </a:p>
        </p:txBody>
      </p:sp>
      <p:sp>
        <p:nvSpPr>
          <p:cNvPr id="8" name="页脚占位符 7">
            <a:extLst>
              <a:ext uri="{FF2B5EF4-FFF2-40B4-BE49-F238E27FC236}">
                <a16:creationId xmlns:a16="http://schemas.microsoft.com/office/drawing/2014/main" id="{185854EE-0EA7-4442-AA76-A6466A916A0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9A228C1-28C5-4BB4-9745-9AEAC695B7CA}"/>
              </a:ext>
            </a:extLst>
          </p:cNvPr>
          <p:cNvSpPr>
            <a:spLocks noGrp="1"/>
          </p:cNvSpPr>
          <p:nvPr>
            <p:ph type="sldNum" sz="quarter" idx="12"/>
          </p:nvPr>
        </p:nvSpPr>
        <p:spPr/>
        <p:txBody>
          <a:bodyPr/>
          <a:lstStyle/>
          <a:p>
            <a:fld id="{C202D614-3122-4AE3-B731-49486E389976}" type="slidenum">
              <a:rPr lang="zh-CN" altLang="en-US" smtClean="0"/>
              <a:t>‹#›</a:t>
            </a:fld>
            <a:endParaRPr lang="zh-CN" altLang="en-US"/>
          </a:p>
        </p:txBody>
      </p:sp>
    </p:spTree>
    <p:extLst>
      <p:ext uri="{BB962C8B-B14F-4D97-AF65-F5344CB8AC3E}">
        <p14:creationId xmlns:p14="http://schemas.microsoft.com/office/powerpoint/2010/main" val="1792496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04D94-867E-40B1-A074-12F1D09C875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5F0A4E7-15F6-4915-AC7A-3F2278862DEB}"/>
              </a:ext>
            </a:extLst>
          </p:cNvPr>
          <p:cNvSpPr>
            <a:spLocks noGrp="1"/>
          </p:cNvSpPr>
          <p:nvPr>
            <p:ph type="dt" sz="half" idx="10"/>
          </p:nvPr>
        </p:nvSpPr>
        <p:spPr/>
        <p:txBody>
          <a:bodyPr/>
          <a:lstStyle/>
          <a:p>
            <a:fld id="{B58979D9-E8A7-4020-9F53-DCBB73454201}" type="datetimeFigureOut">
              <a:rPr lang="zh-CN" altLang="en-US" smtClean="0"/>
              <a:t>2021/3/4</a:t>
            </a:fld>
            <a:endParaRPr lang="zh-CN" altLang="en-US"/>
          </a:p>
        </p:txBody>
      </p:sp>
      <p:sp>
        <p:nvSpPr>
          <p:cNvPr id="4" name="页脚占位符 3">
            <a:extLst>
              <a:ext uri="{FF2B5EF4-FFF2-40B4-BE49-F238E27FC236}">
                <a16:creationId xmlns:a16="http://schemas.microsoft.com/office/drawing/2014/main" id="{A7384BD9-A0A1-4085-87FD-B1C9BF13BCB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4688AD0-9CC8-4B89-9D44-BDB9A2AD3891}"/>
              </a:ext>
            </a:extLst>
          </p:cNvPr>
          <p:cNvSpPr>
            <a:spLocks noGrp="1"/>
          </p:cNvSpPr>
          <p:nvPr>
            <p:ph type="sldNum" sz="quarter" idx="12"/>
          </p:nvPr>
        </p:nvSpPr>
        <p:spPr/>
        <p:txBody>
          <a:bodyPr/>
          <a:lstStyle/>
          <a:p>
            <a:fld id="{C202D614-3122-4AE3-B731-49486E389976}" type="slidenum">
              <a:rPr lang="zh-CN" altLang="en-US" smtClean="0"/>
              <a:t>‹#›</a:t>
            </a:fld>
            <a:endParaRPr lang="zh-CN" altLang="en-US"/>
          </a:p>
        </p:txBody>
      </p:sp>
    </p:spTree>
    <p:extLst>
      <p:ext uri="{BB962C8B-B14F-4D97-AF65-F5344CB8AC3E}">
        <p14:creationId xmlns:p14="http://schemas.microsoft.com/office/powerpoint/2010/main" val="549453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04F58F8-E2C2-402D-9CD9-F34F3E51D38A}"/>
              </a:ext>
            </a:extLst>
          </p:cNvPr>
          <p:cNvSpPr>
            <a:spLocks noGrp="1"/>
          </p:cNvSpPr>
          <p:nvPr>
            <p:ph type="dt" sz="half" idx="10"/>
          </p:nvPr>
        </p:nvSpPr>
        <p:spPr/>
        <p:txBody>
          <a:bodyPr/>
          <a:lstStyle/>
          <a:p>
            <a:fld id="{B58979D9-E8A7-4020-9F53-DCBB73454201}" type="datetimeFigureOut">
              <a:rPr lang="zh-CN" altLang="en-US" smtClean="0"/>
              <a:t>2021/3/4</a:t>
            </a:fld>
            <a:endParaRPr lang="zh-CN" altLang="en-US"/>
          </a:p>
        </p:txBody>
      </p:sp>
      <p:sp>
        <p:nvSpPr>
          <p:cNvPr id="3" name="页脚占位符 2">
            <a:extLst>
              <a:ext uri="{FF2B5EF4-FFF2-40B4-BE49-F238E27FC236}">
                <a16:creationId xmlns:a16="http://schemas.microsoft.com/office/drawing/2014/main" id="{732E3BB5-BC67-42D2-8015-89F4C77C8D4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D6AD334-AEBF-41D1-AA9B-49034F9E37C6}"/>
              </a:ext>
            </a:extLst>
          </p:cNvPr>
          <p:cNvSpPr>
            <a:spLocks noGrp="1"/>
          </p:cNvSpPr>
          <p:nvPr>
            <p:ph type="sldNum" sz="quarter" idx="12"/>
          </p:nvPr>
        </p:nvSpPr>
        <p:spPr/>
        <p:txBody>
          <a:bodyPr/>
          <a:lstStyle/>
          <a:p>
            <a:fld id="{C202D614-3122-4AE3-B731-49486E389976}" type="slidenum">
              <a:rPr lang="zh-CN" altLang="en-US" smtClean="0"/>
              <a:t>‹#›</a:t>
            </a:fld>
            <a:endParaRPr lang="zh-CN" altLang="en-US"/>
          </a:p>
        </p:txBody>
      </p:sp>
    </p:spTree>
    <p:extLst>
      <p:ext uri="{BB962C8B-B14F-4D97-AF65-F5344CB8AC3E}">
        <p14:creationId xmlns:p14="http://schemas.microsoft.com/office/powerpoint/2010/main" val="482015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DD19F5-F137-4598-9A56-47C62C854F5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CEEBA34-620B-4F91-B553-576B761188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0808EAF-6346-4CB5-9BD9-55803F3253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33B8F15-8258-4576-AAB5-E000E5C47DE8}"/>
              </a:ext>
            </a:extLst>
          </p:cNvPr>
          <p:cNvSpPr>
            <a:spLocks noGrp="1"/>
          </p:cNvSpPr>
          <p:nvPr>
            <p:ph type="dt" sz="half" idx="10"/>
          </p:nvPr>
        </p:nvSpPr>
        <p:spPr/>
        <p:txBody>
          <a:bodyPr/>
          <a:lstStyle/>
          <a:p>
            <a:fld id="{B58979D9-E8A7-4020-9F53-DCBB73454201}" type="datetimeFigureOut">
              <a:rPr lang="zh-CN" altLang="en-US" smtClean="0"/>
              <a:t>2021/3/4</a:t>
            </a:fld>
            <a:endParaRPr lang="zh-CN" altLang="en-US"/>
          </a:p>
        </p:txBody>
      </p:sp>
      <p:sp>
        <p:nvSpPr>
          <p:cNvPr id="6" name="页脚占位符 5">
            <a:extLst>
              <a:ext uri="{FF2B5EF4-FFF2-40B4-BE49-F238E27FC236}">
                <a16:creationId xmlns:a16="http://schemas.microsoft.com/office/drawing/2014/main" id="{E9C0AEF1-2F7A-461A-A642-B1C889F7CF2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4FBB6B-E0A1-4DC8-B397-9893B8A50BDF}"/>
              </a:ext>
            </a:extLst>
          </p:cNvPr>
          <p:cNvSpPr>
            <a:spLocks noGrp="1"/>
          </p:cNvSpPr>
          <p:nvPr>
            <p:ph type="sldNum" sz="quarter" idx="12"/>
          </p:nvPr>
        </p:nvSpPr>
        <p:spPr/>
        <p:txBody>
          <a:bodyPr/>
          <a:lstStyle/>
          <a:p>
            <a:fld id="{C202D614-3122-4AE3-B731-49486E389976}" type="slidenum">
              <a:rPr lang="zh-CN" altLang="en-US" smtClean="0"/>
              <a:t>‹#›</a:t>
            </a:fld>
            <a:endParaRPr lang="zh-CN" altLang="en-US"/>
          </a:p>
        </p:txBody>
      </p:sp>
    </p:spTree>
    <p:extLst>
      <p:ext uri="{BB962C8B-B14F-4D97-AF65-F5344CB8AC3E}">
        <p14:creationId xmlns:p14="http://schemas.microsoft.com/office/powerpoint/2010/main" val="318146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8B73AC-4767-4B59-81CB-D477CC2D8F0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B5F0EB8-FCBD-4572-803A-1A76A194B6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F7C43FF-A1A9-4CB5-B05C-0295A0CF4D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5F43A5F-411F-4715-8F89-7EC7815F886B}"/>
              </a:ext>
            </a:extLst>
          </p:cNvPr>
          <p:cNvSpPr>
            <a:spLocks noGrp="1"/>
          </p:cNvSpPr>
          <p:nvPr>
            <p:ph type="dt" sz="half" idx="10"/>
          </p:nvPr>
        </p:nvSpPr>
        <p:spPr/>
        <p:txBody>
          <a:bodyPr/>
          <a:lstStyle/>
          <a:p>
            <a:fld id="{B58979D9-E8A7-4020-9F53-DCBB73454201}" type="datetimeFigureOut">
              <a:rPr lang="zh-CN" altLang="en-US" smtClean="0"/>
              <a:t>2021/3/4</a:t>
            </a:fld>
            <a:endParaRPr lang="zh-CN" altLang="en-US"/>
          </a:p>
        </p:txBody>
      </p:sp>
      <p:sp>
        <p:nvSpPr>
          <p:cNvPr id="6" name="页脚占位符 5">
            <a:extLst>
              <a:ext uri="{FF2B5EF4-FFF2-40B4-BE49-F238E27FC236}">
                <a16:creationId xmlns:a16="http://schemas.microsoft.com/office/drawing/2014/main" id="{BEF148FB-9D86-42B2-ADE4-0963BF70438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41B801C-8DEF-4FFE-92A7-22F499A4C692}"/>
              </a:ext>
            </a:extLst>
          </p:cNvPr>
          <p:cNvSpPr>
            <a:spLocks noGrp="1"/>
          </p:cNvSpPr>
          <p:nvPr>
            <p:ph type="sldNum" sz="quarter" idx="12"/>
          </p:nvPr>
        </p:nvSpPr>
        <p:spPr/>
        <p:txBody>
          <a:bodyPr/>
          <a:lstStyle/>
          <a:p>
            <a:fld id="{C202D614-3122-4AE3-B731-49486E389976}" type="slidenum">
              <a:rPr lang="zh-CN" altLang="en-US" smtClean="0"/>
              <a:t>‹#›</a:t>
            </a:fld>
            <a:endParaRPr lang="zh-CN" altLang="en-US"/>
          </a:p>
        </p:txBody>
      </p:sp>
    </p:spTree>
    <p:extLst>
      <p:ext uri="{BB962C8B-B14F-4D97-AF65-F5344CB8AC3E}">
        <p14:creationId xmlns:p14="http://schemas.microsoft.com/office/powerpoint/2010/main" val="3302768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97737FD-11EB-4271-A077-726FE9579C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35A2E1E-B078-43C4-B2C8-C60358829A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436D03B-F91E-4483-A64E-7A1B95C491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8979D9-E8A7-4020-9F53-DCBB73454201}" type="datetimeFigureOut">
              <a:rPr lang="zh-CN" altLang="en-US" smtClean="0"/>
              <a:t>2021/3/4</a:t>
            </a:fld>
            <a:endParaRPr lang="zh-CN" altLang="en-US"/>
          </a:p>
        </p:txBody>
      </p:sp>
      <p:sp>
        <p:nvSpPr>
          <p:cNvPr id="5" name="页脚占位符 4">
            <a:extLst>
              <a:ext uri="{FF2B5EF4-FFF2-40B4-BE49-F238E27FC236}">
                <a16:creationId xmlns:a16="http://schemas.microsoft.com/office/drawing/2014/main" id="{67CE6888-A751-4FB7-AA60-01A458FA1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F438ABB-79B8-4C79-A662-3DB8AE9A27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02D614-3122-4AE3-B731-49486E389976}" type="slidenum">
              <a:rPr lang="zh-CN" altLang="en-US" smtClean="0"/>
              <a:t>‹#›</a:t>
            </a:fld>
            <a:endParaRPr lang="zh-CN" altLang="en-US"/>
          </a:p>
        </p:txBody>
      </p:sp>
    </p:spTree>
    <p:extLst>
      <p:ext uri="{BB962C8B-B14F-4D97-AF65-F5344CB8AC3E}">
        <p14:creationId xmlns:p14="http://schemas.microsoft.com/office/powerpoint/2010/main" val="2585486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github.com/eslint/espree" TargetMode="External"/><Relationship Id="rId3" Type="http://schemas.openxmlformats.org/officeDocument/2006/relationships/hyperlink" Target="https://github.com/estree/estree" TargetMode="External"/><Relationship Id="rId7" Type="http://schemas.openxmlformats.org/officeDocument/2006/relationships/hyperlink" Target="https://github.com/babel/babel/tree/master/packages/babel-parser"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github.com/acornjs/acorn" TargetMode="External"/><Relationship Id="rId5" Type="http://schemas.openxmlformats.org/officeDocument/2006/relationships/hyperlink" Target="https://esprima.org/" TargetMode="External"/><Relationship Id="rId10" Type="http://schemas.openxmlformats.org/officeDocument/2006/relationships/hyperlink" Target="https://github.com/evanw/esbuild/" TargetMode="External"/><Relationship Id="rId4" Type="http://schemas.openxmlformats.org/officeDocument/2006/relationships/hyperlink" Target="https://github.com/mishoo/UglifyJS" TargetMode="External"/><Relationship Id="rId9" Type="http://schemas.openxmlformats.org/officeDocument/2006/relationships/hyperlink" Target="https://github.com/swc-project/swc"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github.com/tibaiwan/training-AST#recast.run" TargetMode="External"/><Relationship Id="rId3" Type="http://schemas.openxmlformats.org/officeDocument/2006/relationships/hyperlink" Target="https://github.com/benjamn/recast" TargetMode="External"/><Relationship Id="rId7" Type="http://schemas.openxmlformats.org/officeDocument/2006/relationships/hyperlink" Target="https://github.com/tibaiwan/training-AST#recast.types.builder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github.com/tibaiwan/training-AST#recast.prettyPrint" TargetMode="External"/><Relationship Id="rId5" Type="http://schemas.openxmlformats.org/officeDocument/2006/relationships/hyperlink" Target="https://github.com/tibaiwan/training-AST#recast.print" TargetMode="External"/><Relationship Id="rId10" Type="http://schemas.openxmlformats.org/officeDocument/2006/relationships/hyperlink" Target="https://github.com/tibaiwan/training-AST#recast.types.namedTypes" TargetMode="External"/><Relationship Id="rId4" Type="http://schemas.openxmlformats.org/officeDocument/2006/relationships/hyperlink" Target="https://github.com/tibaiwan/training-AST#recast.parse" TargetMode="External"/><Relationship Id="rId9" Type="http://schemas.openxmlformats.org/officeDocument/2006/relationships/hyperlink" Target="https://github.com/tibaiwan/training-AST#recast.visit"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8C16DAA-CD44-48FD-852D-977BFBD334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2080" y="-29981"/>
            <a:ext cx="9752893" cy="6887981"/>
          </a:xfrm>
          <a:prstGeom prst="rect">
            <a:avLst/>
          </a:prstGeom>
        </p:spPr>
      </p:pic>
      <p:sp>
        <p:nvSpPr>
          <p:cNvPr id="6" name="矩形 5">
            <a:extLst>
              <a:ext uri="{FF2B5EF4-FFF2-40B4-BE49-F238E27FC236}">
                <a16:creationId xmlns:a16="http://schemas.microsoft.com/office/drawing/2014/main" id="{081B6F3E-380E-4F3B-B833-6D6CB52DA400}"/>
              </a:ext>
            </a:extLst>
          </p:cNvPr>
          <p:cNvSpPr/>
          <p:nvPr/>
        </p:nvSpPr>
        <p:spPr>
          <a:xfrm>
            <a:off x="0" y="2473038"/>
            <a:ext cx="12192000" cy="2992584"/>
          </a:xfrm>
          <a:prstGeom prst="rect">
            <a:avLst/>
          </a:prstGeom>
          <a:solidFill>
            <a:srgbClr val="047D8A">
              <a:alpha val="85098"/>
            </a:srgbClr>
          </a:solidFill>
          <a:ln>
            <a:noFill/>
          </a:ln>
          <a:effectLst>
            <a:outerShdw blurRad="203200" dist="152400" dir="5400000" algn="t"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A057E46E-41FE-4905-8921-75D72F0C9E6C}"/>
              </a:ext>
            </a:extLst>
          </p:cNvPr>
          <p:cNvSpPr txBox="1"/>
          <p:nvPr/>
        </p:nvSpPr>
        <p:spPr>
          <a:xfrm>
            <a:off x="2106592" y="2939971"/>
            <a:ext cx="7543099" cy="1246495"/>
          </a:xfrm>
          <a:prstGeom prst="rect">
            <a:avLst/>
          </a:prstGeom>
          <a:noFill/>
        </p:spPr>
        <p:txBody>
          <a:bodyPr wrap="square" rtlCol="0">
            <a:spAutoFit/>
          </a:bodyPr>
          <a:lstStyle/>
          <a:p>
            <a:pPr algn="dist"/>
            <a:r>
              <a:rPr lang="en-US" altLang="zh-CN" sz="7500" dirty="0">
                <a:solidFill>
                  <a:schemeClr val="bg1"/>
                </a:solidFill>
                <a:latin typeface="字魂59号-创粗黑" panose="00000500000000000000" pitchFamily="2" charset="-122"/>
                <a:ea typeface="字魂59号-创粗黑" panose="00000500000000000000" pitchFamily="2" charset="-122"/>
              </a:rPr>
              <a:t>AST</a:t>
            </a:r>
            <a:r>
              <a:rPr lang="zh-CN" altLang="en-US" sz="7500" dirty="0">
                <a:solidFill>
                  <a:schemeClr val="bg1"/>
                </a:solidFill>
                <a:latin typeface="字魂59号-创粗黑" panose="00000500000000000000" pitchFamily="2" charset="-122"/>
                <a:ea typeface="字魂59号-创粗黑" panose="00000500000000000000" pitchFamily="2" charset="-122"/>
              </a:rPr>
              <a:t>入门与应用</a:t>
            </a:r>
          </a:p>
        </p:txBody>
      </p:sp>
      <p:sp>
        <p:nvSpPr>
          <p:cNvPr id="8" name="文本框 7">
            <a:extLst>
              <a:ext uri="{FF2B5EF4-FFF2-40B4-BE49-F238E27FC236}">
                <a16:creationId xmlns:a16="http://schemas.microsoft.com/office/drawing/2014/main" id="{0EBD3FAE-B4F4-4FB5-863D-EABDE14837E6}"/>
              </a:ext>
            </a:extLst>
          </p:cNvPr>
          <p:cNvSpPr txBox="1"/>
          <p:nvPr/>
        </p:nvSpPr>
        <p:spPr>
          <a:xfrm>
            <a:off x="4317358" y="4525701"/>
            <a:ext cx="3174488" cy="461665"/>
          </a:xfrm>
          <a:prstGeom prst="rect">
            <a:avLst/>
          </a:prstGeom>
          <a:noFill/>
        </p:spPr>
        <p:txBody>
          <a:bodyPr wrap="square" rtlCol="0">
            <a:spAutoFit/>
          </a:bodyPr>
          <a:lstStyle/>
          <a:p>
            <a:pPr algn="dist"/>
            <a:r>
              <a:rPr lang="zh-CN" altLang="en-US" sz="2400" b="1" dirty="0">
                <a:solidFill>
                  <a:schemeClr val="bg1"/>
                </a:solidFill>
                <a:latin typeface="字魂58号-创中黑" panose="00000500000000000000" pitchFamily="2" charset="-122"/>
                <a:ea typeface="字魂58号-创中黑" panose="00000500000000000000" pitchFamily="2" charset="-122"/>
              </a:rPr>
              <a:t>分享人：黄章将</a:t>
            </a:r>
          </a:p>
        </p:txBody>
      </p:sp>
      <p:sp>
        <p:nvSpPr>
          <p:cNvPr id="2" name="箭头: V 形 1">
            <a:extLst>
              <a:ext uri="{FF2B5EF4-FFF2-40B4-BE49-F238E27FC236}">
                <a16:creationId xmlns:a16="http://schemas.microsoft.com/office/drawing/2014/main" id="{6044F12E-57AB-454C-B69D-43ACC9226BB6}"/>
              </a:ext>
            </a:extLst>
          </p:cNvPr>
          <p:cNvSpPr/>
          <p:nvPr/>
        </p:nvSpPr>
        <p:spPr>
          <a:xfrm rot="5400000">
            <a:off x="5912213" y="6023052"/>
            <a:ext cx="367574" cy="637310"/>
          </a:xfrm>
          <a:prstGeom prst="chevron">
            <a:avLst>
              <a:gd name="adj" fmla="val 70000"/>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230597899"/>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箭头: V 形 13">
            <a:extLst>
              <a:ext uri="{FF2B5EF4-FFF2-40B4-BE49-F238E27FC236}">
                <a16:creationId xmlns:a16="http://schemas.microsoft.com/office/drawing/2014/main" id="{1B0C058D-54FE-4F0D-99E3-0ABEDC8412E1}"/>
              </a:ext>
            </a:extLst>
          </p:cNvPr>
          <p:cNvSpPr/>
          <p:nvPr/>
        </p:nvSpPr>
        <p:spPr>
          <a:xfrm rot="5400000">
            <a:off x="5912213" y="6023052"/>
            <a:ext cx="367574" cy="637310"/>
          </a:xfrm>
          <a:prstGeom prst="chevron">
            <a:avLst>
              <a:gd name="adj" fmla="val 70000"/>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文本框 1">
            <a:extLst>
              <a:ext uri="{FF2B5EF4-FFF2-40B4-BE49-F238E27FC236}">
                <a16:creationId xmlns:a16="http://schemas.microsoft.com/office/drawing/2014/main" id="{3A05EE8B-3E6B-9443-B425-3D28695EC53B}"/>
              </a:ext>
            </a:extLst>
          </p:cNvPr>
          <p:cNvSpPr txBox="1"/>
          <p:nvPr/>
        </p:nvSpPr>
        <p:spPr>
          <a:xfrm>
            <a:off x="850012" y="332506"/>
            <a:ext cx="3013967" cy="461665"/>
          </a:xfrm>
          <a:prstGeom prst="rect">
            <a:avLst/>
          </a:prstGeom>
          <a:noFill/>
        </p:spPr>
        <p:txBody>
          <a:bodyPr wrap="none" rtlCol="0">
            <a:spAutoFit/>
          </a:bodyPr>
          <a:lstStyle/>
          <a:p>
            <a:r>
              <a:rPr lang="en" altLang="zh-CN" sz="2400" b="1" dirty="0">
                <a:solidFill>
                  <a:srgbClr val="1B828D"/>
                </a:solidFill>
                <a:ea typeface="字魂59号-创粗黑" panose="00000500000000000000" pitchFamily="2" charset="-122"/>
              </a:rPr>
              <a:t>Declaration</a:t>
            </a:r>
            <a:r>
              <a:rPr lang="zh-CN" altLang="en" sz="2400" b="1" dirty="0">
                <a:solidFill>
                  <a:srgbClr val="1B828D"/>
                </a:solidFill>
                <a:ea typeface="字魂59号-创粗黑" panose="00000500000000000000" pitchFamily="2" charset="-122"/>
              </a:rPr>
              <a:t>（</a:t>
            </a:r>
            <a:r>
              <a:rPr lang="zh-CN" altLang="en-US" sz="2400" b="1" dirty="0">
                <a:solidFill>
                  <a:srgbClr val="1B828D"/>
                </a:solidFill>
                <a:ea typeface="字魂59号-创粗黑" panose="00000500000000000000" pitchFamily="2" charset="-122"/>
              </a:rPr>
              <a:t>声明）</a:t>
            </a:r>
          </a:p>
        </p:txBody>
      </p:sp>
      <p:sp>
        <p:nvSpPr>
          <p:cNvPr id="4" name="文本框 3">
            <a:extLst>
              <a:ext uri="{FF2B5EF4-FFF2-40B4-BE49-F238E27FC236}">
                <a16:creationId xmlns:a16="http://schemas.microsoft.com/office/drawing/2014/main" id="{0FEEB208-4285-DB48-A65B-26A539C74D19}"/>
              </a:ext>
            </a:extLst>
          </p:cNvPr>
          <p:cNvSpPr txBox="1"/>
          <p:nvPr/>
        </p:nvSpPr>
        <p:spPr>
          <a:xfrm>
            <a:off x="3057525" y="1785938"/>
            <a:ext cx="184731" cy="369332"/>
          </a:xfrm>
          <a:prstGeom prst="rect">
            <a:avLst/>
          </a:prstGeom>
          <a:noFill/>
        </p:spPr>
        <p:txBody>
          <a:bodyPr wrap="none" rtlCol="0">
            <a:spAutoFit/>
          </a:bodyPr>
          <a:lstStyle/>
          <a:p>
            <a:endParaRPr kumimoji="1" lang="zh-CN" altLang="en-US" dirty="0"/>
          </a:p>
        </p:txBody>
      </p:sp>
      <p:pic>
        <p:nvPicPr>
          <p:cNvPr id="3" name="图片 2">
            <a:extLst>
              <a:ext uri="{FF2B5EF4-FFF2-40B4-BE49-F238E27FC236}">
                <a16:creationId xmlns:a16="http://schemas.microsoft.com/office/drawing/2014/main" id="{8A81CE1F-8C27-FD48-80E2-5F0339BDD46D}"/>
              </a:ext>
            </a:extLst>
          </p:cNvPr>
          <p:cNvPicPr>
            <a:picLocks noChangeAspect="1"/>
          </p:cNvPicPr>
          <p:nvPr/>
        </p:nvPicPr>
        <p:blipFill>
          <a:blip r:embed="rId3"/>
          <a:stretch>
            <a:fillRect/>
          </a:stretch>
        </p:blipFill>
        <p:spPr>
          <a:xfrm>
            <a:off x="2178050" y="2743200"/>
            <a:ext cx="7835900" cy="1371600"/>
          </a:xfrm>
          <a:prstGeom prst="rect">
            <a:avLst/>
          </a:prstGeom>
        </p:spPr>
      </p:pic>
    </p:spTree>
    <p:extLst>
      <p:ext uri="{BB962C8B-B14F-4D97-AF65-F5344CB8AC3E}">
        <p14:creationId xmlns:p14="http://schemas.microsoft.com/office/powerpoint/2010/main" val="2669392429"/>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箭头: V 形 13">
            <a:extLst>
              <a:ext uri="{FF2B5EF4-FFF2-40B4-BE49-F238E27FC236}">
                <a16:creationId xmlns:a16="http://schemas.microsoft.com/office/drawing/2014/main" id="{1B0C058D-54FE-4F0D-99E3-0ABEDC8412E1}"/>
              </a:ext>
            </a:extLst>
          </p:cNvPr>
          <p:cNvSpPr/>
          <p:nvPr/>
        </p:nvSpPr>
        <p:spPr>
          <a:xfrm rot="5400000">
            <a:off x="5912213" y="6023052"/>
            <a:ext cx="367574" cy="637310"/>
          </a:xfrm>
          <a:prstGeom prst="chevron">
            <a:avLst>
              <a:gd name="adj" fmla="val 70000"/>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文本框 1">
            <a:extLst>
              <a:ext uri="{FF2B5EF4-FFF2-40B4-BE49-F238E27FC236}">
                <a16:creationId xmlns:a16="http://schemas.microsoft.com/office/drawing/2014/main" id="{3A05EE8B-3E6B-9443-B425-3D28695EC53B}"/>
              </a:ext>
            </a:extLst>
          </p:cNvPr>
          <p:cNvSpPr txBox="1"/>
          <p:nvPr/>
        </p:nvSpPr>
        <p:spPr>
          <a:xfrm>
            <a:off x="850012" y="332506"/>
            <a:ext cx="3209533" cy="461665"/>
          </a:xfrm>
          <a:prstGeom prst="rect">
            <a:avLst/>
          </a:prstGeom>
          <a:noFill/>
        </p:spPr>
        <p:txBody>
          <a:bodyPr wrap="none" rtlCol="0">
            <a:spAutoFit/>
          </a:bodyPr>
          <a:lstStyle/>
          <a:p>
            <a:r>
              <a:rPr lang="en" altLang="zh-CN" sz="2400" b="1" dirty="0">
                <a:solidFill>
                  <a:srgbClr val="1B828D"/>
                </a:solidFill>
                <a:ea typeface="字魂59号-创粗黑" panose="00000500000000000000" pitchFamily="2" charset="-122"/>
              </a:rPr>
              <a:t>Expression</a:t>
            </a:r>
            <a:r>
              <a:rPr lang="zh-CN" altLang="en" sz="2400" b="1" dirty="0">
                <a:solidFill>
                  <a:srgbClr val="1B828D"/>
                </a:solidFill>
                <a:ea typeface="字魂59号-创粗黑" panose="00000500000000000000" pitchFamily="2" charset="-122"/>
              </a:rPr>
              <a:t>（</a:t>
            </a:r>
            <a:r>
              <a:rPr lang="zh-CN" altLang="en-US" sz="2400" b="1" dirty="0">
                <a:solidFill>
                  <a:srgbClr val="1B828D"/>
                </a:solidFill>
                <a:ea typeface="字魂59号-创粗黑" panose="00000500000000000000" pitchFamily="2" charset="-122"/>
              </a:rPr>
              <a:t>表达式）</a:t>
            </a:r>
          </a:p>
        </p:txBody>
      </p:sp>
      <p:sp>
        <p:nvSpPr>
          <p:cNvPr id="4" name="文本框 3">
            <a:extLst>
              <a:ext uri="{FF2B5EF4-FFF2-40B4-BE49-F238E27FC236}">
                <a16:creationId xmlns:a16="http://schemas.microsoft.com/office/drawing/2014/main" id="{0FEEB208-4285-DB48-A65B-26A539C74D19}"/>
              </a:ext>
            </a:extLst>
          </p:cNvPr>
          <p:cNvSpPr txBox="1"/>
          <p:nvPr/>
        </p:nvSpPr>
        <p:spPr>
          <a:xfrm>
            <a:off x="3057525" y="1785938"/>
            <a:ext cx="184731" cy="369332"/>
          </a:xfrm>
          <a:prstGeom prst="rect">
            <a:avLst/>
          </a:prstGeom>
          <a:noFill/>
        </p:spPr>
        <p:txBody>
          <a:bodyPr wrap="none" rtlCol="0">
            <a:spAutoFit/>
          </a:bodyPr>
          <a:lstStyle/>
          <a:p>
            <a:endParaRPr kumimoji="1" lang="zh-CN" altLang="en-US" dirty="0"/>
          </a:p>
        </p:txBody>
      </p:sp>
      <p:pic>
        <p:nvPicPr>
          <p:cNvPr id="5" name="图片 4">
            <a:extLst>
              <a:ext uri="{FF2B5EF4-FFF2-40B4-BE49-F238E27FC236}">
                <a16:creationId xmlns:a16="http://schemas.microsoft.com/office/drawing/2014/main" id="{13363630-9AC7-3048-B756-DB76AA71338E}"/>
              </a:ext>
            </a:extLst>
          </p:cNvPr>
          <p:cNvPicPr>
            <a:picLocks noChangeAspect="1"/>
          </p:cNvPicPr>
          <p:nvPr/>
        </p:nvPicPr>
        <p:blipFill>
          <a:blip r:embed="rId3"/>
          <a:stretch>
            <a:fillRect/>
          </a:stretch>
        </p:blipFill>
        <p:spPr>
          <a:xfrm>
            <a:off x="2114550" y="1320800"/>
            <a:ext cx="7962900" cy="4216400"/>
          </a:xfrm>
          <a:prstGeom prst="rect">
            <a:avLst/>
          </a:prstGeom>
        </p:spPr>
      </p:pic>
    </p:spTree>
    <p:extLst>
      <p:ext uri="{BB962C8B-B14F-4D97-AF65-F5344CB8AC3E}">
        <p14:creationId xmlns:p14="http://schemas.microsoft.com/office/powerpoint/2010/main" val="1035072455"/>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4D5F7B3B-0026-487B-A1C3-637D6401DA73}"/>
              </a:ext>
            </a:extLst>
          </p:cNvPr>
          <p:cNvSpPr/>
          <p:nvPr/>
        </p:nvSpPr>
        <p:spPr>
          <a:xfrm>
            <a:off x="0" y="0"/>
            <a:ext cx="12192000" cy="1554819"/>
          </a:xfrm>
          <a:prstGeom prst="rect">
            <a:avLst/>
          </a:prstGeom>
          <a:solidFill>
            <a:srgbClr val="047D8A">
              <a:alpha val="85098"/>
            </a:srgbClr>
          </a:solidFill>
          <a:ln>
            <a:noFill/>
          </a:ln>
          <a:effectLst>
            <a:outerShdw blurRad="203200" dist="152400" dir="5400000" algn="t"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A9EB7044-CE97-4E22-8134-2D2486C35593}"/>
              </a:ext>
            </a:extLst>
          </p:cNvPr>
          <p:cNvSpPr txBox="1"/>
          <p:nvPr/>
        </p:nvSpPr>
        <p:spPr>
          <a:xfrm>
            <a:off x="1236886" y="273023"/>
            <a:ext cx="8678639" cy="1015663"/>
          </a:xfrm>
          <a:prstGeom prst="rect">
            <a:avLst/>
          </a:prstGeom>
          <a:noFill/>
        </p:spPr>
        <p:txBody>
          <a:bodyPr wrap="square" rtlCol="0">
            <a:spAutoFit/>
          </a:bodyPr>
          <a:lstStyle/>
          <a:p>
            <a:r>
              <a:rPr lang="en-US" altLang="zh-CN" sz="6000" dirty="0">
                <a:solidFill>
                  <a:schemeClr val="bg1"/>
                </a:solidFill>
                <a:latin typeface="字魂59号-创粗黑" panose="00000500000000000000" pitchFamily="2" charset="-122"/>
                <a:ea typeface="字魂59号-创粗黑" panose="00000500000000000000" pitchFamily="2" charset="-122"/>
              </a:rPr>
              <a:t>04-prev </a:t>
            </a:r>
            <a:r>
              <a:rPr lang="zh-CN" altLang="en-US" sz="6000" dirty="0">
                <a:solidFill>
                  <a:schemeClr val="bg1"/>
                </a:solidFill>
                <a:latin typeface="字魂59号-创粗黑" panose="00000500000000000000" pitchFamily="2" charset="-122"/>
                <a:ea typeface="字魂59号-创粗黑" panose="00000500000000000000" pitchFamily="2" charset="-122"/>
              </a:rPr>
              <a:t>常用</a:t>
            </a:r>
            <a:r>
              <a:rPr lang="en-US" altLang="zh-CN" sz="6000" dirty="0">
                <a:solidFill>
                  <a:schemeClr val="bg1"/>
                </a:solidFill>
                <a:latin typeface="字魂59号-创粗黑" panose="00000500000000000000" pitchFamily="2" charset="-122"/>
                <a:ea typeface="字魂59号-创粗黑" panose="00000500000000000000" pitchFamily="2" charset="-122"/>
              </a:rPr>
              <a:t> JS </a:t>
            </a:r>
            <a:r>
              <a:rPr lang="zh-CN" altLang="en-US" sz="6000" dirty="0">
                <a:solidFill>
                  <a:schemeClr val="bg1"/>
                </a:solidFill>
                <a:latin typeface="字魂59号-创粗黑" panose="00000500000000000000" pitchFamily="2" charset="-122"/>
                <a:ea typeface="字魂59号-创粗黑" panose="00000500000000000000" pitchFamily="2" charset="-122"/>
              </a:rPr>
              <a:t>解析器</a:t>
            </a:r>
          </a:p>
        </p:txBody>
      </p:sp>
      <p:sp>
        <p:nvSpPr>
          <p:cNvPr id="12" name="文本框 11">
            <a:extLst>
              <a:ext uri="{FF2B5EF4-FFF2-40B4-BE49-F238E27FC236}">
                <a16:creationId xmlns:a16="http://schemas.microsoft.com/office/drawing/2014/main" id="{E0466237-626A-46D0-B6BF-6E44B980F591}"/>
              </a:ext>
            </a:extLst>
          </p:cNvPr>
          <p:cNvSpPr txBox="1"/>
          <p:nvPr/>
        </p:nvSpPr>
        <p:spPr>
          <a:xfrm>
            <a:off x="921291" y="2332874"/>
            <a:ext cx="10151522" cy="3293209"/>
          </a:xfrm>
          <a:prstGeom prst="rect">
            <a:avLst/>
          </a:prstGeom>
          <a:noFill/>
        </p:spPr>
        <p:txBody>
          <a:bodyPr wrap="square" rtlCol="0">
            <a:spAutoFit/>
          </a:bodyPr>
          <a:lstStyle/>
          <a:p>
            <a:r>
              <a:rPr lang="en" altLang="zh-CN" sz="2400" dirty="0">
                <a:solidFill>
                  <a:srgbClr val="1B828D"/>
                </a:solidFill>
                <a:latin typeface="字魂59号-创粗黑" panose="00000500000000000000" pitchFamily="2" charset="-122"/>
                <a:ea typeface="字魂59号-创粗黑" panose="00000500000000000000" pitchFamily="2" charset="-122"/>
              </a:rPr>
              <a:t>AST </a:t>
            </a:r>
            <a:r>
              <a:rPr lang="zh-CN" altLang="en-US" sz="2400" dirty="0">
                <a:solidFill>
                  <a:srgbClr val="1B828D"/>
                </a:solidFill>
                <a:latin typeface="字魂59号-创粗黑" panose="00000500000000000000" pitchFamily="2" charset="-122"/>
                <a:ea typeface="字魂59号-创粗黑" panose="00000500000000000000" pitchFamily="2" charset="-122"/>
              </a:rPr>
              <a:t>的规范 </a:t>
            </a:r>
            <a:r>
              <a:rPr lang="en-US" altLang="zh-CN" sz="2400" dirty="0">
                <a:solidFill>
                  <a:srgbClr val="1B828D"/>
                </a:solidFill>
                <a:latin typeface="字魂59号-创粗黑" panose="00000500000000000000" pitchFamily="2" charset="-122"/>
                <a:ea typeface="字魂59号-创粗黑" panose="00000500000000000000" pitchFamily="2" charset="-122"/>
              </a:rPr>
              <a:t>-- </a:t>
            </a:r>
            <a:r>
              <a:rPr lang="en" altLang="zh-CN" sz="2400" dirty="0">
                <a:solidFill>
                  <a:srgbClr val="1B828D"/>
                </a:solidFill>
                <a:latin typeface="字魂59号-创粗黑" panose="00000500000000000000" pitchFamily="2" charset="-122"/>
                <a:ea typeface="字魂59号-创粗黑" panose="00000500000000000000" pitchFamily="2" charset="-122"/>
                <a:hlinkClick r:id="rId3">
                  <a:extLst>
                    <a:ext uri="{A12FA001-AC4F-418D-AE19-62706E023703}">
                      <ahyp:hlinkClr xmlns:ahyp="http://schemas.microsoft.com/office/drawing/2018/hyperlinkcolor" val="tx"/>
                    </a:ext>
                  </a:extLst>
                </a:hlinkClick>
              </a:rPr>
              <a:t>EsTree</a:t>
            </a:r>
            <a:endParaRPr lang="en" altLang="zh-CN" sz="2400" dirty="0">
              <a:solidFill>
                <a:srgbClr val="1B828D"/>
              </a:solidFill>
              <a:latin typeface="字魂59号-创粗黑" panose="00000500000000000000" pitchFamily="2" charset="-122"/>
              <a:ea typeface="字魂59号-创粗黑" panose="00000500000000000000" pitchFamily="2" charset="-122"/>
            </a:endParaRPr>
          </a:p>
          <a:p>
            <a:endParaRPr lang="en" altLang="zh-CN" sz="2400" dirty="0">
              <a:solidFill>
                <a:srgbClr val="1B828D"/>
              </a:solidFill>
              <a:latin typeface="字魂59号-创粗黑" panose="00000500000000000000" pitchFamily="2" charset="-122"/>
              <a:ea typeface="字魂59号-创粗黑" panose="00000500000000000000" pitchFamily="2" charset="-122"/>
            </a:endParaRPr>
          </a:p>
          <a:p>
            <a:pPr marL="457200" indent="-457200">
              <a:buFont typeface="+mj-lt"/>
              <a:buAutoNum type="arabicPeriod"/>
            </a:pPr>
            <a:r>
              <a:rPr lang="en" altLang="zh-CN" sz="2000" dirty="0">
                <a:solidFill>
                  <a:schemeClr val="tx1">
                    <a:lumMod val="75000"/>
                    <a:lumOff val="25000"/>
                  </a:schemeClr>
                </a:solidFill>
                <a:latin typeface="KaiTi" panose="02010609060101010101" pitchFamily="49" charset="-122"/>
                <a:ea typeface="KaiTi" panose="02010609060101010101" pitchFamily="49" charset="-122"/>
                <a:hlinkClick r:id="rId4">
                  <a:extLst>
                    <a:ext uri="{A12FA001-AC4F-418D-AE19-62706E023703}">
                      <ahyp:hlinkClr xmlns:ahyp="http://schemas.microsoft.com/office/drawing/2018/hyperlinkcolor" val="tx"/>
                    </a:ext>
                  </a:extLst>
                </a:hlinkClick>
              </a:rPr>
              <a:t>uglify-js</a:t>
            </a:r>
            <a:r>
              <a:rPr lang="en" altLang="zh-CN" sz="2000" dirty="0">
                <a:solidFill>
                  <a:schemeClr val="tx1">
                    <a:lumMod val="75000"/>
                    <a:lumOff val="25000"/>
                  </a:schemeClr>
                </a:solidFill>
                <a:latin typeface="KaiTi" panose="02010609060101010101" pitchFamily="49" charset="-122"/>
                <a:ea typeface="KaiTi" panose="02010609060101010101" pitchFamily="49" charset="-122"/>
              </a:rPr>
              <a:t> </a:t>
            </a:r>
            <a:r>
              <a:rPr lang="zh-CN" altLang="en-US" sz="2000" dirty="0">
                <a:solidFill>
                  <a:schemeClr val="tx1">
                    <a:lumMod val="75000"/>
                    <a:lumOff val="25000"/>
                  </a:schemeClr>
                </a:solidFill>
                <a:latin typeface="KaiTi" panose="02010609060101010101" pitchFamily="49" charset="-122"/>
                <a:ea typeface="KaiTi" panose="02010609060101010101" pitchFamily="49" charset="-122"/>
              </a:rPr>
              <a:t>用于混淆和压缩代码；</a:t>
            </a:r>
          </a:p>
          <a:p>
            <a:pPr marL="457200" indent="-457200">
              <a:buFont typeface="+mj-lt"/>
              <a:buAutoNum type="arabicPeriod"/>
            </a:pPr>
            <a:r>
              <a:rPr lang="en" altLang="zh-CN" sz="2000" dirty="0">
                <a:solidFill>
                  <a:schemeClr val="tx1">
                    <a:lumMod val="75000"/>
                    <a:lumOff val="25000"/>
                  </a:schemeClr>
                </a:solidFill>
                <a:latin typeface="KaiTi" panose="02010609060101010101" pitchFamily="49" charset="-122"/>
                <a:ea typeface="KaiTi" panose="02010609060101010101" pitchFamily="49" charset="-122"/>
                <a:hlinkClick r:id="rId5">
                  <a:extLst>
                    <a:ext uri="{A12FA001-AC4F-418D-AE19-62706E023703}">
                      <ahyp:hlinkClr xmlns:ahyp="http://schemas.microsoft.com/office/drawing/2018/hyperlinkcolor" val="tx"/>
                    </a:ext>
                  </a:extLst>
                </a:hlinkClick>
              </a:rPr>
              <a:t>Esprima</a:t>
            </a:r>
            <a:r>
              <a:rPr lang="en" altLang="zh-CN" sz="2000" dirty="0">
                <a:solidFill>
                  <a:schemeClr val="tx1">
                    <a:lumMod val="75000"/>
                    <a:lumOff val="25000"/>
                  </a:schemeClr>
                </a:solidFill>
                <a:latin typeface="KaiTi" panose="02010609060101010101" pitchFamily="49" charset="-122"/>
                <a:ea typeface="KaiTi" panose="02010609060101010101" pitchFamily="49" charset="-122"/>
              </a:rPr>
              <a:t> </a:t>
            </a:r>
            <a:r>
              <a:rPr lang="zh-CN" altLang="en-US" sz="2000" dirty="0">
                <a:solidFill>
                  <a:schemeClr val="tx1">
                    <a:lumMod val="75000"/>
                    <a:lumOff val="25000"/>
                  </a:schemeClr>
                </a:solidFill>
                <a:latin typeface="KaiTi" panose="02010609060101010101" pitchFamily="49" charset="-122"/>
                <a:ea typeface="KaiTi" panose="02010609060101010101" pitchFamily="49" charset="-122"/>
              </a:rPr>
              <a:t>第一个用</a:t>
            </a:r>
            <a:r>
              <a:rPr lang="en" altLang="zh-CN" sz="2000" dirty="0">
                <a:solidFill>
                  <a:schemeClr val="tx1">
                    <a:lumMod val="75000"/>
                    <a:lumOff val="25000"/>
                  </a:schemeClr>
                </a:solidFill>
                <a:latin typeface="KaiTi" panose="02010609060101010101" pitchFamily="49" charset="-122"/>
                <a:ea typeface="KaiTi" panose="02010609060101010101" pitchFamily="49" charset="-122"/>
              </a:rPr>
              <a:t>JS</a:t>
            </a:r>
            <a:r>
              <a:rPr lang="zh-CN" altLang="en-US" sz="2000" dirty="0">
                <a:solidFill>
                  <a:schemeClr val="tx1">
                    <a:lumMod val="75000"/>
                    <a:lumOff val="25000"/>
                  </a:schemeClr>
                </a:solidFill>
                <a:latin typeface="KaiTi" panose="02010609060101010101" pitchFamily="49" charset="-122"/>
                <a:ea typeface="KaiTi" panose="02010609060101010101" pitchFamily="49" charset="-122"/>
              </a:rPr>
              <a:t>编写的符合</a:t>
            </a:r>
            <a:r>
              <a:rPr lang="en" altLang="zh-CN" sz="2000" dirty="0" err="1">
                <a:solidFill>
                  <a:schemeClr val="tx1">
                    <a:lumMod val="75000"/>
                    <a:lumOff val="25000"/>
                  </a:schemeClr>
                </a:solidFill>
                <a:latin typeface="KaiTi" panose="02010609060101010101" pitchFamily="49" charset="-122"/>
                <a:ea typeface="KaiTi" panose="02010609060101010101" pitchFamily="49" charset="-122"/>
              </a:rPr>
              <a:t>EsTree</a:t>
            </a:r>
            <a:r>
              <a:rPr lang="zh-CN" altLang="en-US" sz="2000" dirty="0">
                <a:solidFill>
                  <a:schemeClr val="tx1">
                    <a:lumMod val="75000"/>
                    <a:lumOff val="25000"/>
                  </a:schemeClr>
                </a:solidFill>
                <a:latin typeface="KaiTi" panose="02010609060101010101" pitchFamily="49" charset="-122"/>
                <a:ea typeface="KaiTi" panose="02010609060101010101" pitchFamily="49" charset="-122"/>
              </a:rPr>
              <a:t>规范的</a:t>
            </a:r>
            <a:r>
              <a:rPr lang="en" altLang="zh-CN" sz="2000" dirty="0">
                <a:solidFill>
                  <a:schemeClr val="tx1">
                    <a:lumMod val="75000"/>
                    <a:lumOff val="25000"/>
                  </a:schemeClr>
                </a:solidFill>
                <a:latin typeface="KaiTi" panose="02010609060101010101" pitchFamily="49" charset="-122"/>
                <a:ea typeface="KaiTi" panose="02010609060101010101" pitchFamily="49" charset="-122"/>
              </a:rPr>
              <a:t>JS</a:t>
            </a:r>
            <a:r>
              <a:rPr lang="zh-CN" altLang="en-US" sz="2000" dirty="0">
                <a:solidFill>
                  <a:schemeClr val="tx1">
                    <a:lumMod val="75000"/>
                    <a:lumOff val="25000"/>
                  </a:schemeClr>
                </a:solidFill>
                <a:latin typeface="KaiTi" panose="02010609060101010101" pitchFamily="49" charset="-122"/>
                <a:ea typeface="KaiTi" panose="02010609060101010101" pitchFamily="49" charset="-122"/>
              </a:rPr>
              <a:t>的解析器；</a:t>
            </a:r>
          </a:p>
          <a:p>
            <a:pPr marL="457200" indent="-457200">
              <a:buFont typeface="+mj-lt"/>
              <a:buAutoNum type="arabicPeriod"/>
            </a:pPr>
            <a:r>
              <a:rPr lang="en" altLang="zh-CN" sz="2000" dirty="0">
                <a:solidFill>
                  <a:schemeClr val="tx1">
                    <a:lumMod val="75000"/>
                    <a:lumOff val="25000"/>
                  </a:schemeClr>
                </a:solidFill>
                <a:latin typeface="KaiTi" panose="02010609060101010101" pitchFamily="49" charset="-122"/>
                <a:ea typeface="KaiTi" panose="02010609060101010101" pitchFamily="49" charset="-122"/>
                <a:hlinkClick r:id="rId6">
                  <a:extLst>
                    <a:ext uri="{A12FA001-AC4F-418D-AE19-62706E023703}">
                      <ahyp:hlinkClr xmlns:ahyp="http://schemas.microsoft.com/office/drawing/2018/hyperlinkcolor" val="tx"/>
                    </a:ext>
                  </a:extLst>
                </a:hlinkClick>
              </a:rPr>
              <a:t>acorn</a:t>
            </a:r>
            <a:r>
              <a:rPr lang="en" altLang="zh-CN" sz="2000" dirty="0">
                <a:solidFill>
                  <a:schemeClr val="tx1">
                    <a:lumMod val="75000"/>
                    <a:lumOff val="25000"/>
                  </a:schemeClr>
                </a:solidFill>
                <a:latin typeface="KaiTi" panose="02010609060101010101" pitchFamily="49" charset="-122"/>
                <a:ea typeface="KaiTi" panose="02010609060101010101" pitchFamily="49" charset="-122"/>
              </a:rPr>
              <a:t> </a:t>
            </a:r>
            <a:r>
              <a:rPr lang="zh-CN" altLang="en-US" sz="2000" dirty="0">
                <a:solidFill>
                  <a:schemeClr val="tx1">
                    <a:lumMod val="75000"/>
                    <a:lumOff val="25000"/>
                  </a:schemeClr>
                </a:solidFill>
                <a:latin typeface="KaiTi" panose="02010609060101010101" pitchFamily="49" charset="-122"/>
                <a:ea typeface="KaiTi" panose="02010609060101010101" pitchFamily="49" charset="-122"/>
              </a:rPr>
              <a:t>目前</a:t>
            </a:r>
            <a:r>
              <a:rPr lang="en" altLang="zh-CN" sz="2000" dirty="0">
                <a:solidFill>
                  <a:schemeClr val="tx1">
                    <a:lumMod val="75000"/>
                    <a:lumOff val="25000"/>
                  </a:schemeClr>
                </a:solidFill>
                <a:latin typeface="KaiTi" panose="02010609060101010101" pitchFamily="49" charset="-122"/>
                <a:ea typeface="KaiTi" panose="02010609060101010101" pitchFamily="49" charset="-122"/>
              </a:rPr>
              <a:t>webpack</a:t>
            </a:r>
            <a:r>
              <a:rPr lang="zh-CN" altLang="en-US" sz="2000" dirty="0">
                <a:solidFill>
                  <a:schemeClr val="tx1">
                    <a:lumMod val="75000"/>
                    <a:lumOff val="25000"/>
                  </a:schemeClr>
                </a:solidFill>
                <a:latin typeface="KaiTi" panose="02010609060101010101" pitchFamily="49" charset="-122"/>
                <a:ea typeface="KaiTi" panose="02010609060101010101" pitchFamily="49" charset="-122"/>
              </a:rPr>
              <a:t>的</a:t>
            </a:r>
            <a:r>
              <a:rPr lang="en" altLang="zh-CN" sz="2000" dirty="0">
                <a:solidFill>
                  <a:schemeClr val="tx1">
                    <a:lumMod val="75000"/>
                    <a:lumOff val="25000"/>
                  </a:schemeClr>
                </a:solidFill>
                <a:latin typeface="KaiTi" panose="02010609060101010101" pitchFamily="49" charset="-122"/>
                <a:ea typeface="KaiTi" panose="02010609060101010101" pitchFamily="49" charset="-122"/>
              </a:rPr>
              <a:t>AST</a:t>
            </a:r>
            <a:r>
              <a:rPr lang="zh-CN" altLang="en-US" sz="2000" dirty="0">
                <a:solidFill>
                  <a:schemeClr val="tx1">
                    <a:lumMod val="75000"/>
                    <a:lumOff val="25000"/>
                  </a:schemeClr>
                </a:solidFill>
                <a:latin typeface="KaiTi" panose="02010609060101010101" pitchFamily="49" charset="-122"/>
                <a:ea typeface="KaiTi" panose="02010609060101010101" pitchFamily="49" charset="-122"/>
              </a:rPr>
              <a:t>解析器；</a:t>
            </a:r>
          </a:p>
          <a:p>
            <a:pPr marL="457200" indent="-457200">
              <a:buFont typeface="+mj-lt"/>
              <a:buAutoNum type="arabicPeriod"/>
            </a:pPr>
            <a:r>
              <a:rPr lang="en-US" altLang="zh-CN" sz="2000" dirty="0">
                <a:solidFill>
                  <a:schemeClr val="tx1">
                    <a:lumMod val="75000"/>
                    <a:lumOff val="25000"/>
                  </a:schemeClr>
                </a:solidFill>
                <a:latin typeface="KaiTi" panose="02010609060101010101" pitchFamily="49" charset="-122"/>
                <a:ea typeface="KaiTi" panose="02010609060101010101" pitchFamily="49" charset="-122"/>
                <a:hlinkClick r:id="rId7">
                  <a:extLst>
                    <a:ext uri="{A12FA001-AC4F-418D-AE19-62706E023703}">
                      <ahyp:hlinkClr xmlns:ahyp="http://schemas.microsoft.com/office/drawing/2018/hyperlinkcolor" val="tx"/>
                    </a:ext>
                  </a:extLst>
                </a:hlinkClick>
              </a:rPr>
              <a:t>@</a:t>
            </a:r>
            <a:r>
              <a:rPr lang="en" altLang="zh-CN" sz="2000" dirty="0">
                <a:solidFill>
                  <a:schemeClr val="tx1">
                    <a:lumMod val="75000"/>
                    <a:lumOff val="25000"/>
                  </a:schemeClr>
                </a:solidFill>
                <a:latin typeface="KaiTi" panose="02010609060101010101" pitchFamily="49" charset="-122"/>
                <a:ea typeface="KaiTi" panose="02010609060101010101" pitchFamily="49" charset="-122"/>
                <a:hlinkClick r:id="rId7">
                  <a:extLst>
                    <a:ext uri="{A12FA001-AC4F-418D-AE19-62706E023703}">
                      <ahyp:hlinkClr xmlns:ahyp="http://schemas.microsoft.com/office/drawing/2018/hyperlinkcolor" val="tx"/>
                    </a:ext>
                  </a:extLst>
                </a:hlinkClick>
              </a:rPr>
              <a:t>babel/parser(babylon)</a:t>
            </a:r>
            <a:r>
              <a:rPr lang="en" altLang="zh-CN" sz="2000" dirty="0">
                <a:solidFill>
                  <a:schemeClr val="tx1">
                    <a:lumMod val="75000"/>
                    <a:lumOff val="25000"/>
                  </a:schemeClr>
                </a:solidFill>
                <a:latin typeface="KaiTi" panose="02010609060101010101" pitchFamily="49" charset="-122"/>
                <a:ea typeface="KaiTi" panose="02010609060101010101" pitchFamily="49" charset="-122"/>
              </a:rPr>
              <a:t> babel</a:t>
            </a:r>
            <a:r>
              <a:rPr lang="zh-CN" altLang="en-US" sz="2000" dirty="0">
                <a:solidFill>
                  <a:schemeClr val="tx1">
                    <a:lumMod val="75000"/>
                    <a:lumOff val="25000"/>
                  </a:schemeClr>
                </a:solidFill>
                <a:latin typeface="KaiTi" panose="02010609060101010101" pitchFamily="49" charset="-122"/>
                <a:ea typeface="KaiTi" panose="02010609060101010101" pitchFamily="49" charset="-122"/>
              </a:rPr>
              <a:t>官方的解析器，最初</a:t>
            </a:r>
            <a:r>
              <a:rPr lang="en" altLang="zh-CN" sz="2000" dirty="0">
                <a:solidFill>
                  <a:schemeClr val="tx1">
                    <a:lumMod val="75000"/>
                    <a:lumOff val="25000"/>
                  </a:schemeClr>
                </a:solidFill>
                <a:latin typeface="KaiTi" panose="02010609060101010101" pitchFamily="49" charset="-122"/>
                <a:ea typeface="KaiTi" panose="02010609060101010101" pitchFamily="49" charset="-122"/>
              </a:rPr>
              <a:t>fork</a:t>
            </a:r>
            <a:r>
              <a:rPr lang="zh-CN" altLang="en-US" sz="2000" dirty="0">
                <a:solidFill>
                  <a:schemeClr val="tx1">
                    <a:lumMod val="75000"/>
                    <a:lumOff val="25000"/>
                  </a:schemeClr>
                </a:solidFill>
                <a:latin typeface="KaiTi" panose="02010609060101010101" pitchFamily="49" charset="-122"/>
                <a:ea typeface="KaiTi" panose="02010609060101010101" pitchFamily="49" charset="-122"/>
              </a:rPr>
              <a:t>于</a:t>
            </a:r>
            <a:r>
              <a:rPr lang="en" altLang="zh-CN" sz="2000" dirty="0">
                <a:solidFill>
                  <a:schemeClr val="tx1">
                    <a:lumMod val="75000"/>
                    <a:lumOff val="25000"/>
                  </a:schemeClr>
                </a:solidFill>
                <a:latin typeface="KaiTi" panose="02010609060101010101" pitchFamily="49" charset="-122"/>
                <a:ea typeface="KaiTi" panose="02010609060101010101" pitchFamily="49" charset="-122"/>
              </a:rPr>
              <a:t>acorn</a:t>
            </a:r>
            <a:r>
              <a:rPr lang="zh-CN" altLang="en" sz="2000" dirty="0">
                <a:solidFill>
                  <a:schemeClr val="tx1">
                    <a:lumMod val="75000"/>
                    <a:lumOff val="25000"/>
                  </a:schemeClr>
                </a:solidFill>
                <a:latin typeface="KaiTi" panose="02010609060101010101" pitchFamily="49" charset="-122"/>
                <a:ea typeface="KaiTi" panose="02010609060101010101" pitchFamily="49" charset="-122"/>
              </a:rPr>
              <a:t>；</a:t>
            </a:r>
          </a:p>
          <a:p>
            <a:pPr marL="457200" indent="-457200">
              <a:buFont typeface="+mj-lt"/>
              <a:buAutoNum type="arabicPeriod"/>
            </a:pPr>
            <a:r>
              <a:rPr lang="en" altLang="zh-CN" sz="2000" dirty="0">
                <a:solidFill>
                  <a:schemeClr val="tx1">
                    <a:lumMod val="75000"/>
                    <a:lumOff val="25000"/>
                  </a:schemeClr>
                </a:solidFill>
                <a:latin typeface="KaiTi" panose="02010609060101010101" pitchFamily="49" charset="-122"/>
                <a:ea typeface="KaiTi" panose="02010609060101010101" pitchFamily="49" charset="-122"/>
                <a:hlinkClick r:id="rId8">
                  <a:extLst>
                    <a:ext uri="{A12FA001-AC4F-418D-AE19-62706E023703}">
                      <ahyp:hlinkClr xmlns:ahyp="http://schemas.microsoft.com/office/drawing/2018/hyperlinkcolor" val="tx"/>
                    </a:ext>
                  </a:extLst>
                </a:hlinkClick>
              </a:rPr>
              <a:t>espree</a:t>
            </a:r>
            <a:r>
              <a:rPr lang="en" altLang="zh-CN" sz="2000" dirty="0">
                <a:solidFill>
                  <a:schemeClr val="tx1">
                    <a:lumMod val="75000"/>
                    <a:lumOff val="25000"/>
                  </a:schemeClr>
                </a:solidFill>
                <a:latin typeface="KaiTi" panose="02010609060101010101" pitchFamily="49" charset="-122"/>
                <a:ea typeface="KaiTi" panose="02010609060101010101" pitchFamily="49" charset="-122"/>
              </a:rPr>
              <a:t> </a:t>
            </a:r>
            <a:r>
              <a:rPr lang="en" altLang="zh-CN" sz="2000" dirty="0" err="1">
                <a:solidFill>
                  <a:schemeClr val="tx1">
                    <a:lumMod val="75000"/>
                    <a:lumOff val="25000"/>
                  </a:schemeClr>
                </a:solidFill>
                <a:latin typeface="KaiTi" panose="02010609060101010101" pitchFamily="49" charset="-122"/>
                <a:ea typeface="KaiTi" panose="02010609060101010101" pitchFamily="49" charset="-122"/>
              </a:rPr>
              <a:t>eslint</a:t>
            </a:r>
            <a:r>
              <a:rPr lang="zh-CN" altLang="en" sz="2000" dirty="0">
                <a:solidFill>
                  <a:schemeClr val="tx1">
                    <a:lumMod val="75000"/>
                    <a:lumOff val="25000"/>
                  </a:schemeClr>
                </a:solidFill>
                <a:latin typeface="KaiTi" panose="02010609060101010101" pitchFamily="49" charset="-122"/>
                <a:ea typeface="KaiTi" panose="02010609060101010101" pitchFamily="49" charset="-122"/>
              </a:rPr>
              <a:t>、</a:t>
            </a:r>
            <a:r>
              <a:rPr lang="en" altLang="zh-CN" sz="2000" dirty="0">
                <a:solidFill>
                  <a:schemeClr val="tx1">
                    <a:lumMod val="75000"/>
                    <a:lumOff val="25000"/>
                  </a:schemeClr>
                </a:solidFill>
                <a:latin typeface="KaiTi" panose="02010609060101010101" pitchFamily="49" charset="-122"/>
                <a:ea typeface="KaiTi" panose="02010609060101010101" pitchFamily="49" charset="-122"/>
              </a:rPr>
              <a:t>prettier</a:t>
            </a:r>
            <a:r>
              <a:rPr lang="zh-CN" altLang="en-US" sz="2000" dirty="0">
                <a:solidFill>
                  <a:schemeClr val="tx1">
                    <a:lumMod val="75000"/>
                    <a:lumOff val="25000"/>
                  </a:schemeClr>
                </a:solidFill>
                <a:latin typeface="KaiTi" panose="02010609060101010101" pitchFamily="49" charset="-122"/>
                <a:ea typeface="KaiTi" panose="02010609060101010101" pitchFamily="49" charset="-122"/>
              </a:rPr>
              <a:t>的默认解析器，基于</a:t>
            </a:r>
            <a:r>
              <a:rPr lang="en" altLang="zh-CN" sz="2000" dirty="0">
                <a:solidFill>
                  <a:schemeClr val="tx1">
                    <a:lumMod val="75000"/>
                    <a:lumOff val="25000"/>
                  </a:schemeClr>
                </a:solidFill>
                <a:latin typeface="KaiTi" panose="02010609060101010101" pitchFamily="49" charset="-122"/>
                <a:ea typeface="KaiTi" panose="02010609060101010101" pitchFamily="49" charset="-122"/>
              </a:rPr>
              <a:t>acorn</a:t>
            </a:r>
            <a:r>
              <a:rPr lang="zh-CN" altLang="en" sz="2000" dirty="0">
                <a:solidFill>
                  <a:schemeClr val="tx1">
                    <a:lumMod val="75000"/>
                    <a:lumOff val="25000"/>
                  </a:schemeClr>
                </a:solidFill>
                <a:latin typeface="KaiTi" panose="02010609060101010101" pitchFamily="49" charset="-122"/>
                <a:ea typeface="KaiTi" panose="02010609060101010101" pitchFamily="49" charset="-122"/>
              </a:rPr>
              <a:t>；</a:t>
            </a:r>
          </a:p>
          <a:p>
            <a:pPr marL="457200" indent="-457200">
              <a:buFont typeface="+mj-lt"/>
              <a:buAutoNum type="arabicPeriod"/>
            </a:pPr>
            <a:r>
              <a:rPr lang="en" altLang="zh-CN" sz="2000" dirty="0">
                <a:solidFill>
                  <a:schemeClr val="tx1">
                    <a:lumMod val="75000"/>
                    <a:lumOff val="25000"/>
                  </a:schemeClr>
                </a:solidFill>
                <a:latin typeface="KaiTi" panose="02010609060101010101" pitchFamily="49" charset="-122"/>
                <a:ea typeface="KaiTi" panose="02010609060101010101" pitchFamily="49" charset="-122"/>
                <a:hlinkClick r:id="rId9">
                  <a:extLst>
                    <a:ext uri="{A12FA001-AC4F-418D-AE19-62706E023703}">
                      <ahyp:hlinkClr xmlns:ahyp="http://schemas.microsoft.com/office/drawing/2018/hyperlinkcolor" val="tx"/>
                    </a:ext>
                  </a:extLst>
                </a:hlinkClick>
              </a:rPr>
              <a:t>swc</a:t>
            </a:r>
            <a:r>
              <a:rPr lang="en" altLang="zh-CN" sz="2000" dirty="0">
                <a:solidFill>
                  <a:schemeClr val="tx1">
                    <a:lumMod val="75000"/>
                    <a:lumOff val="25000"/>
                  </a:schemeClr>
                </a:solidFill>
                <a:latin typeface="KaiTi" panose="02010609060101010101" pitchFamily="49" charset="-122"/>
                <a:ea typeface="KaiTi" panose="02010609060101010101" pitchFamily="49" charset="-122"/>
              </a:rPr>
              <a:t> </a:t>
            </a:r>
            <a:r>
              <a:rPr lang="zh-CN" altLang="en-US" sz="2000" dirty="0">
                <a:solidFill>
                  <a:schemeClr val="tx1">
                    <a:lumMod val="75000"/>
                    <a:lumOff val="25000"/>
                  </a:schemeClr>
                </a:solidFill>
                <a:latin typeface="KaiTi" panose="02010609060101010101" pitchFamily="49" charset="-122"/>
                <a:ea typeface="KaiTi" panose="02010609060101010101" pitchFamily="49" charset="-122"/>
              </a:rPr>
              <a:t>用</a:t>
            </a:r>
            <a:r>
              <a:rPr lang="en" altLang="zh-CN" sz="2000" dirty="0">
                <a:solidFill>
                  <a:schemeClr val="tx1">
                    <a:lumMod val="75000"/>
                    <a:lumOff val="25000"/>
                  </a:schemeClr>
                </a:solidFill>
                <a:latin typeface="KaiTi" panose="02010609060101010101" pitchFamily="49" charset="-122"/>
                <a:ea typeface="KaiTi" panose="02010609060101010101" pitchFamily="49" charset="-122"/>
              </a:rPr>
              <a:t>rust</a:t>
            </a:r>
            <a:r>
              <a:rPr lang="zh-CN" altLang="en-US" sz="2000" dirty="0">
                <a:solidFill>
                  <a:schemeClr val="tx1">
                    <a:lumMod val="75000"/>
                    <a:lumOff val="25000"/>
                  </a:schemeClr>
                </a:solidFill>
                <a:latin typeface="KaiTi" panose="02010609060101010101" pitchFamily="49" charset="-122"/>
                <a:ea typeface="KaiTi" panose="02010609060101010101" pitchFamily="49" charset="-122"/>
              </a:rPr>
              <a:t>编写的</a:t>
            </a:r>
            <a:r>
              <a:rPr lang="en" altLang="zh-CN" sz="2000" dirty="0" err="1">
                <a:solidFill>
                  <a:schemeClr val="tx1">
                    <a:lumMod val="75000"/>
                    <a:lumOff val="25000"/>
                  </a:schemeClr>
                </a:solidFill>
                <a:latin typeface="KaiTi" panose="02010609060101010101" pitchFamily="49" charset="-122"/>
                <a:ea typeface="KaiTi" panose="02010609060101010101" pitchFamily="49" charset="-122"/>
              </a:rPr>
              <a:t>js</a:t>
            </a:r>
            <a:r>
              <a:rPr lang="zh-CN" altLang="en-US" sz="2000" dirty="0">
                <a:solidFill>
                  <a:schemeClr val="tx1">
                    <a:lumMod val="75000"/>
                    <a:lumOff val="25000"/>
                  </a:schemeClr>
                </a:solidFill>
                <a:latin typeface="KaiTi" panose="02010609060101010101" pitchFamily="49" charset="-122"/>
                <a:ea typeface="KaiTi" panose="02010609060101010101" pitchFamily="49" charset="-122"/>
              </a:rPr>
              <a:t>编译器，单核比</a:t>
            </a:r>
            <a:r>
              <a:rPr lang="en" altLang="zh-CN" sz="2000" dirty="0">
                <a:solidFill>
                  <a:schemeClr val="tx1">
                    <a:lumMod val="75000"/>
                    <a:lumOff val="25000"/>
                  </a:schemeClr>
                </a:solidFill>
                <a:latin typeface="KaiTi" panose="02010609060101010101" pitchFamily="49" charset="-122"/>
                <a:ea typeface="KaiTi" panose="02010609060101010101" pitchFamily="49" charset="-122"/>
              </a:rPr>
              <a:t>babel</a:t>
            </a:r>
            <a:r>
              <a:rPr lang="zh-CN" altLang="en-US" sz="2000" dirty="0">
                <a:solidFill>
                  <a:schemeClr val="tx1">
                    <a:lumMod val="75000"/>
                    <a:lumOff val="25000"/>
                  </a:schemeClr>
                </a:solidFill>
                <a:latin typeface="KaiTi" panose="02010609060101010101" pitchFamily="49" charset="-122"/>
                <a:ea typeface="KaiTi" panose="02010609060101010101" pitchFamily="49" charset="-122"/>
              </a:rPr>
              <a:t>快</a:t>
            </a:r>
            <a:r>
              <a:rPr lang="en-US" altLang="zh-CN" sz="2000" dirty="0">
                <a:solidFill>
                  <a:schemeClr val="tx1">
                    <a:lumMod val="75000"/>
                    <a:lumOff val="25000"/>
                  </a:schemeClr>
                </a:solidFill>
                <a:latin typeface="KaiTi" panose="02010609060101010101" pitchFamily="49" charset="-122"/>
                <a:ea typeface="KaiTi" panose="02010609060101010101" pitchFamily="49" charset="-122"/>
              </a:rPr>
              <a:t>4</a:t>
            </a:r>
            <a:r>
              <a:rPr lang="zh-CN" altLang="en-US" sz="2000" dirty="0">
                <a:solidFill>
                  <a:schemeClr val="tx1">
                    <a:lumMod val="75000"/>
                    <a:lumOff val="25000"/>
                  </a:schemeClr>
                </a:solidFill>
                <a:latin typeface="KaiTi" panose="02010609060101010101" pitchFamily="49" charset="-122"/>
                <a:ea typeface="KaiTi" panose="02010609060101010101" pitchFamily="49" charset="-122"/>
              </a:rPr>
              <a:t>倍，</a:t>
            </a:r>
            <a:r>
              <a:rPr lang="en-US" altLang="zh-CN" sz="2000" dirty="0">
                <a:solidFill>
                  <a:schemeClr val="tx1">
                    <a:lumMod val="75000"/>
                    <a:lumOff val="25000"/>
                  </a:schemeClr>
                </a:solidFill>
                <a:latin typeface="KaiTi" panose="02010609060101010101" pitchFamily="49" charset="-122"/>
                <a:ea typeface="KaiTi" panose="02010609060101010101" pitchFamily="49" charset="-122"/>
              </a:rPr>
              <a:t>4</a:t>
            </a:r>
            <a:r>
              <a:rPr lang="zh-CN" altLang="en-US" sz="2000" dirty="0">
                <a:solidFill>
                  <a:schemeClr val="tx1">
                    <a:lumMod val="75000"/>
                    <a:lumOff val="25000"/>
                  </a:schemeClr>
                </a:solidFill>
                <a:latin typeface="KaiTi" panose="02010609060101010101" pitchFamily="49" charset="-122"/>
                <a:ea typeface="KaiTi" panose="02010609060101010101" pitchFamily="49" charset="-122"/>
              </a:rPr>
              <a:t>核比</a:t>
            </a:r>
            <a:r>
              <a:rPr lang="en" altLang="zh-CN" sz="2000" dirty="0">
                <a:solidFill>
                  <a:schemeClr val="tx1">
                    <a:lumMod val="75000"/>
                    <a:lumOff val="25000"/>
                  </a:schemeClr>
                </a:solidFill>
                <a:latin typeface="KaiTi" panose="02010609060101010101" pitchFamily="49" charset="-122"/>
                <a:ea typeface="KaiTi" panose="02010609060101010101" pitchFamily="49" charset="-122"/>
              </a:rPr>
              <a:t>babel</a:t>
            </a:r>
            <a:r>
              <a:rPr lang="zh-CN" altLang="en-US" sz="2000" dirty="0">
                <a:solidFill>
                  <a:schemeClr val="tx1">
                    <a:lumMod val="75000"/>
                    <a:lumOff val="25000"/>
                  </a:schemeClr>
                </a:solidFill>
                <a:latin typeface="KaiTi" panose="02010609060101010101" pitchFamily="49" charset="-122"/>
                <a:ea typeface="KaiTi" panose="02010609060101010101" pitchFamily="49" charset="-122"/>
              </a:rPr>
              <a:t>快</a:t>
            </a:r>
            <a:r>
              <a:rPr lang="en-US" altLang="zh-CN" sz="2000" dirty="0">
                <a:solidFill>
                  <a:schemeClr val="tx1">
                    <a:lumMod val="75000"/>
                    <a:lumOff val="25000"/>
                  </a:schemeClr>
                </a:solidFill>
                <a:latin typeface="KaiTi" panose="02010609060101010101" pitchFamily="49" charset="-122"/>
                <a:ea typeface="KaiTi" panose="02010609060101010101" pitchFamily="49" charset="-122"/>
              </a:rPr>
              <a:t>70</a:t>
            </a:r>
            <a:r>
              <a:rPr lang="zh-CN" altLang="en-US" sz="2000" dirty="0">
                <a:solidFill>
                  <a:schemeClr val="tx1">
                    <a:lumMod val="75000"/>
                    <a:lumOff val="25000"/>
                  </a:schemeClr>
                </a:solidFill>
                <a:latin typeface="KaiTi" panose="02010609060101010101" pitchFamily="49" charset="-122"/>
                <a:ea typeface="KaiTi" panose="02010609060101010101" pitchFamily="49" charset="-122"/>
              </a:rPr>
              <a:t>倍；</a:t>
            </a:r>
          </a:p>
          <a:p>
            <a:pPr marL="457200" indent="-457200">
              <a:buFont typeface="+mj-lt"/>
              <a:buAutoNum type="arabicPeriod"/>
            </a:pPr>
            <a:r>
              <a:rPr lang="en" altLang="zh-CN" sz="2000" dirty="0">
                <a:solidFill>
                  <a:schemeClr val="tx1">
                    <a:lumMod val="75000"/>
                    <a:lumOff val="25000"/>
                  </a:schemeClr>
                </a:solidFill>
                <a:latin typeface="KaiTi" panose="02010609060101010101" pitchFamily="49" charset="-122"/>
                <a:ea typeface="KaiTi" panose="02010609060101010101" pitchFamily="49" charset="-122"/>
                <a:hlinkClick r:id="rId10">
                  <a:extLst>
                    <a:ext uri="{A12FA001-AC4F-418D-AE19-62706E023703}">
                      <ahyp:hlinkClr xmlns:ahyp="http://schemas.microsoft.com/office/drawing/2018/hyperlinkcolor" val="tx"/>
                    </a:ext>
                  </a:extLst>
                </a:hlinkClick>
              </a:rPr>
              <a:t>esbuild</a:t>
            </a:r>
            <a:r>
              <a:rPr lang="en" altLang="zh-CN" sz="2000" dirty="0">
                <a:solidFill>
                  <a:schemeClr val="tx1">
                    <a:lumMod val="75000"/>
                    <a:lumOff val="25000"/>
                  </a:schemeClr>
                </a:solidFill>
                <a:latin typeface="KaiTi" panose="02010609060101010101" pitchFamily="49" charset="-122"/>
                <a:ea typeface="KaiTi" panose="02010609060101010101" pitchFamily="49" charset="-122"/>
              </a:rPr>
              <a:t> </a:t>
            </a:r>
            <a:r>
              <a:rPr lang="zh-CN" altLang="en-US" sz="2000" dirty="0">
                <a:solidFill>
                  <a:schemeClr val="tx1">
                    <a:lumMod val="75000"/>
                    <a:lumOff val="25000"/>
                  </a:schemeClr>
                </a:solidFill>
                <a:latin typeface="KaiTi" panose="02010609060101010101" pitchFamily="49" charset="-122"/>
                <a:ea typeface="KaiTi" panose="02010609060101010101" pitchFamily="49" charset="-122"/>
              </a:rPr>
              <a:t>用</a:t>
            </a:r>
            <a:r>
              <a:rPr lang="en" altLang="zh-CN" sz="2000" dirty="0">
                <a:solidFill>
                  <a:schemeClr val="tx1">
                    <a:lumMod val="75000"/>
                    <a:lumOff val="25000"/>
                  </a:schemeClr>
                </a:solidFill>
                <a:latin typeface="KaiTi" panose="02010609060101010101" pitchFamily="49" charset="-122"/>
                <a:ea typeface="KaiTi" panose="02010609060101010101" pitchFamily="49" charset="-122"/>
              </a:rPr>
              <a:t>go</a:t>
            </a:r>
            <a:r>
              <a:rPr lang="zh-CN" altLang="en-US" sz="2000" dirty="0">
                <a:solidFill>
                  <a:schemeClr val="tx1">
                    <a:lumMod val="75000"/>
                    <a:lumOff val="25000"/>
                  </a:schemeClr>
                </a:solidFill>
                <a:latin typeface="KaiTi" panose="02010609060101010101" pitchFamily="49" charset="-122"/>
                <a:ea typeface="KaiTi" panose="02010609060101010101" pitchFamily="49" charset="-122"/>
              </a:rPr>
              <a:t>编写的</a:t>
            </a:r>
            <a:r>
              <a:rPr lang="en" altLang="zh-CN" sz="2000" dirty="0">
                <a:solidFill>
                  <a:schemeClr val="tx1">
                    <a:lumMod val="75000"/>
                    <a:lumOff val="25000"/>
                  </a:schemeClr>
                </a:solidFill>
                <a:latin typeface="KaiTi" panose="02010609060101010101" pitchFamily="49" charset="-122"/>
                <a:ea typeface="KaiTi" panose="02010609060101010101" pitchFamily="49" charset="-122"/>
              </a:rPr>
              <a:t>web</a:t>
            </a:r>
            <a:r>
              <a:rPr lang="zh-CN" altLang="en-US" sz="2000" dirty="0">
                <a:solidFill>
                  <a:schemeClr val="tx1">
                    <a:lumMod val="75000"/>
                    <a:lumOff val="25000"/>
                  </a:schemeClr>
                </a:solidFill>
                <a:latin typeface="KaiTi" panose="02010609060101010101" pitchFamily="49" charset="-122"/>
                <a:ea typeface="KaiTi" panose="02010609060101010101" pitchFamily="49" charset="-122"/>
              </a:rPr>
              <a:t>打包工具，它拥有目前最快的打包记录和压缩记录，</a:t>
            </a:r>
            <a:r>
              <a:rPr lang="en" altLang="zh-CN" sz="2000" dirty="0">
                <a:solidFill>
                  <a:schemeClr val="tx1">
                    <a:lumMod val="75000"/>
                    <a:lumOff val="25000"/>
                  </a:schemeClr>
                </a:solidFill>
                <a:latin typeface="KaiTi" panose="02010609060101010101" pitchFamily="49" charset="-122"/>
                <a:ea typeface="KaiTi" panose="02010609060101010101" pitchFamily="49" charset="-122"/>
              </a:rPr>
              <a:t>snowpack</a:t>
            </a:r>
            <a:r>
              <a:rPr lang="zh-CN" altLang="en-US" sz="2000" dirty="0">
                <a:solidFill>
                  <a:schemeClr val="tx1">
                    <a:lumMod val="75000"/>
                    <a:lumOff val="25000"/>
                  </a:schemeClr>
                </a:solidFill>
                <a:latin typeface="KaiTi" panose="02010609060101010101" pitchFamily="49" charset="-122"/>
                <a:ea typeface="KaiTi" panose="02010609060101010101" pitchFamily="49" charset="-122"/>
              </a:rPr>
              <a:t>和</a:t>
            </a:r>
            <a:r>
              <a:rPr lang="en" altLang="zh-CN" sz="2000" dirty="0" err="1">
                <a:solidFill>
                  <a:schemeClr val="tx1">
                    <a:lumMod val="75000"/>
                    <a:lumOff val="25000"/>
                  </a:schemeClr>
                </a:solidFill>
                <a:latin typeface="KaiTi" panose="02010609060101010101" pitchFamily="49" charset="-122"/>
                <a:ea typeface="KaiTi" panose="02010609060101010101" pitchFamily="49" charset="-122"/>
              </a:rPr>
              <a:t>vite</a:t>
            </a:r>
            <a:r>
              <a:rPr lang="zh-CN" altLang="en-US" sz="2000" dirty="0">
                <a:solidFill>
                  <a:schemeClr val="tx1">
                    <a:lumMod val="75000"/>
                    <a:lumOff val="25000"/>
                  </a:schemeClr>
                </a:solidFill>
                <a:latin typeface="KaiTi" panose="02010609060101010101" pitchFamily="49" charset="-122"/>
                <a:ea typeface="KaiTi" panose="02010609060101010101" pitchFamily="49" charset="-122"/>
              </a:rPr>
              <a:t>的也是使用它来做打包工具；</a:t>
            </a:r>
          </a:p>
        </p:txBody>
      </p:sp>
      <p:sp>
        <p:nvSpPr>
          <p:cNvPr id="14" name="箭头: V 形 13">
            <a:extLst>
              <a:ext uri="{FF2B5EF4-FFF2-40B4-BE49-F238E27FC236}">
                <a16:creationId xmlns:a16="http://schemas.microsoft.com/office/drawing/2014/main" id="{1B0C058D-54FE-4F0D-99E3-0ABEDC8412E1}"/>
              </a:ext>
            </a:extLst>
          </p:cNvPr>
          <p:cNvSpPr/>
          <p:nvPr/>
        </p:nvSpPr>
        <p:spPr>
          <a:xfrm rot="5400000">
            <a:off x="5912213" y="6023052"/>
            <a:ext cx="367574" cy="637310"/>
          </a:xfrm>
          <a:prstGeom prst="chevron">
            <a:avLst>
              <a:gd name="adj" fmla="val 70000"/>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867570490"/>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4D5F7B3B-0026-487B-A1C3-637D6401DA73}"/>
              </a:ext>
            </a:extLst>
          </p:cNvPr>
          <p:cNvSpPr/>
          <p:nvPr/>
        </p:nvSpPr>
        <p:spPr>
          <a:xfrm>
            <a:off x="0" y="0"/>
            <a:ext cx="12192000" cy="1554819"/>
          </a:xfrm>
          <a:prstGeom prst="rect">
            <a:avLst/>
          </a:prstGeom>
          <a:solidFill>
            <a:srgbClr val="047D8A">
              <a:alpha val="85098"/>
            </a:srgbClr>
          </a:solidFill>
          <a:ln>
            <a:noFill/>
          </a:ln>
          <a:effectLst>
            <a:outerShdw blurRad="203200" dist="152400" dir="5400000" algn="t"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A9EB7044-CE97-4E22-8134-2D2486C35593}"/>
              </a:ext>
            </a:extLst>
          </p:cNvPr>
          <p:cNvSpPr txBox="1"/>
          <p:nvPr/>
        </p:nvSpPr>
        <p:spPr>
          <a:xfrm>
            <a:off x="1236886" y="273023"/>
            <a:ext cx="7321327" cy="1015663"/>
          </a:xfrm>
          <a:prstGeom prst="rect">
            <a:avLst/>
          </a:prstGeom>
          <a:noFill/>
        </p:spPr>
        <p:txBody>
          <a:bodyPr wrap="square" rtlCol="0">
            <a:spAutoFit/>
          </a:bodyPr>
          <a:lstStyle/>
          <a:p>
            <a:r>
              <a:rPr lang="en-US" altLang="zh-CN" sz="6000" dirty="0">
                <a:solidFill>
                  <a:schemeClr val="bg1"/>
                </a:solidFill>
                <a:latin typeface="字魂59号-创粗黑" panose="00000500000000000000" pitchFamily="2" charset="-122"/>
                <a:ea typeface="字魂59号-创粗黑" panose="00000500000000000000" pitchFamily="2" charset="-122"/>
              </a:rPr>
              <a:t>04 </a:t>
            </a:r>
            <a:r>
              <a:rPr lang="zh-CN" altLang="en-US" sz="6000" dirty="0">
                <a:solidFill>
                  <a:schemeClr val="bg1"/>
                </a:solidFill>
                <a:latin typeface="字魂59号-创粗黑" panose="00000500000000000000" pitchFamily="2" charset="-122"/>
                <a:ea typeface="字魂59号-创粗黑" panose="00000500000000000000" pitchFamily="2" charset="-122"/>
              </a:rPr>
              <a:t>工具库 </a:t>
            </a:r>
            <a:r>
              <a:rPr lang="en-US" altLang="zh-CN" sz="6000" dirty="0">
                <a:solidFill>
                  <a:schemeClr val="bg1"/>
                </a:solidFill>
                <a:latin typeface="字魂59号-创粗黑" panose="00000500000000000000" pitchFamily="2" charset="-122"/>
                <a:ea typeface="字魂59号-创粗黑" panose="00000500000000000000" pitchFamily="2" charset="-122"/>
              </a:rPr>
              <a:t>recast</a:t>
            </a:r>
            <a:endParaRPr lang="zh-CN" altLang="en-US" sz="6000" dirty="0">
              <a:solidFill>
                <a:schemeClr val="bg1"/>
              </a:solidFill>
              <a:latin typeface="字魂59号-创粗黑" panose="00000500000000000000" pitchFamily="2" charset="-122"/>
              <a:ea typeface="字魂59号-创粗黑" panose="00000500000000000000" pitchFamily="2" charset="-122"/>
            </a:endParaRPr>
          </a:p>
        </p:txBody>
      </p:sp>
      <p:sp>
        <p:nvSpPr>
          <p:cNvPr id="12" name="文本框 11">
            <a:extLst>
              <a:ext uri="{FF2B5EF4-FFF2-40B4-BE49-F238E27FC236}">
                <a16:creationId xmlns:a16="http://schemas.microsoft.com/office/drawing/2014/main" id="{E0466237-626A-46D0-B6BF-6E44B980F591}"/>
              </a:ext>
            </a:extLst>
          </p:cNvPr>
          <p:cNvSpPr txBox="1"/>
          <p:nvPr/>
        </p:nvSpPr>
        <p:spPr>
          <a:xfrm>
            <a:off x="921291" y="2332874"/>
            <a:ext cx="10151522" cy="3416320"/>
          </a:xfrm>
          <a:prstGeom prst="rect">
            <a:avLst/>
          </a:prstGeom>
          <a:noFill/>
        </p:spPr>
        <p:txBody>
          <a:bodyPr wrap="square" rtlCol="0">
            <a:spAutoFit/>
          </a:bodyPr>
          <a:lstStyle/>
          <a:p>
            <a:r>
              <a:rPr lang="en" altLang="zh-CN" sz="2400" dirty="0">
                <a:solidFill>
                  <a:srgbClr val="1B828D"/>
                </a:solidFill>
                <a:latin typeface="字魂59号-创粗黑" panose="00000500000000000000" pitchFamily="2" charset="-122"/>
                <a:ea typeface="字魂59号-创粗黑" panose="00000500000000000000" pitchFamily="2" charset="-122"/>
                <a:hlinkClick r:id="rId3">
                  <a:extLst>
                    <a:ext uri="{A12FA001-AC4F-418D-AE19-62706E023703}">
                      <ahyp:hlinkClr xmlns:ahyp="http://schemas.microsoft.com/office/drawing/2018/hyperlinkcolor" val="tx"/>
                    </a:ext>
                  </a:extLst>
                </a:hlinkClick>
              </a:rPr>
              <a:t>recast</a:t>
            </a:r>
            <a:r>
              <a:rPr lang="en" altLang="zh-CN" sz="2400" dirty="0">
                <a:solidFill>
                  <a:srgbClr val="1B828D"/>
                </a:solidFill>
                <a:latin typeface="字魂59号-创粗黑" panose="00000500000000000000" pitchFamily="2" charset="-122"/>
                <a:ea typeface="字魂59号-创粗黑" panose="00000500000000000000" pitchFamily="2" charset="-122"/>
              </a:rPr>
              <a:t> </a:t>
            </a:r>
            <a:r>
              <a:rPr lang="zh-CN" altLang="en-US" sz="2400" dirty="0">
                <a:solidFill>
                  <a:srgbClr val="1B828D"/>
                </a:solidFill>
                <a:latin typeface="字魂59号-创粗黑" panose="00000500000000000000" pitchFamily="2" charset="-122"/>
                <a:ea typeface="字魂59号-创粗黑" panose="00000500000000000000" pitchFamily="2" charset="-122"/>
              </a:rPr>
              <a:t>可以同时使用多种解析器，并且可以自定义传入需要的解析器。</a:t>
            </a:r>
            <a:endParaRPr lang="en-US" altLang="zh-CN" sz="2400" dirty="0">
              <a:solidFill>
                <a:srgbClr val="1B828D"/>
              </a:solidFill>
              <a:latin typeface="字魂59号-创粗黑" panose="00000500000000000000" pitchFamily="2" charset="-122"/>
              <a:ea typeface="字魂59号-创粗黑" panose="00000500000000000000" pitchFamily="2" charset="-122"/>
            </a:endParaRPr>
          </a:p>
          <a:p>
            <a:endParaRPr lang="en" altLang="zh-CN" sz="2400" dirty="0">
              <a:solidFill>
                <a:srgbClr val="1B828D"/>
              </a:solidFill>
              <a:latin typeface="字魂59号-创粗黑" panose="00000500000000000000" pitchFamily="2" charset="-122"/>
              <a:ea typeface="字魂59号-创粗黑" panose="00000500000000000000" pitchFamily="2" charset="-122"/>
            </a:endParaRPr>
          </a:p>
          <a:p>
            <a:pPr marL="342900" indent="-342900">
              <a:buFont typeface="Arial" panose="020B0604020202020204" pitchFamily="34" charset="0"/>
              <a:buChar char="•"/>
            </a:pPr>
            <a:r>
              <a:rPr lang="en" altLang="zh-CN" sz="2400" u="sng" dirty="0">
                <a:solidFill>
                  <a:schemeClr val="tx1">
                    <a:lumMod val="75000"/>
                    <a:lumOff val="25000"/>
                  </a:schemeClr>
                </a:solidFill>
                <a:latin typeface="KaiTi" panose="02010609060101010101" pitchFamily="49" charset="-122"/>
                <a:ea typeface="KaiTi" panose="02010609060101010101" pitchFamily="49" charset="-122"/>
                <a:hlinkClick r:id="rId4">
                  <a:extLst>
                    <a:ext uri="{A12FA001-AC4F-418D-AE19-62706E023703}">
                      <ahyp:hlinkClr xmlns:ahyp="http://schemas.microsoft.com/office/drawing/2018/hyperlinkcolor" val="tx"/>
                    </a:ext>
                  </a:extLst>
                </a:hlinkClick>
              </a:rPr>
              <a:t>recast.parse</a:t>
            </a:r>
            <a:endParaRPr lang="en" altLang="zh-CN" sz="2400" dirty="0">
              <a:solidFill>
                <a:schemeClr val="tx1">
                  <a:lumMod val="75000"/>
                  <a:lumOff val="25000"/>
                </a:schemeClr>
              </a:solidFill>
              <a:latin typeface="KaiTi" panose="02010609060101010101" pitchFamily="49" charset="-122"/>
              <a:ea typeface="KaiTi" panose="02010609060101010101" pitchFamily="49" charset="-122"/>
            </a:endParaRPr>
          </a:p>
          <a:p>
            <a:pPr marL="342900" indent="-342900">
              <a:buFont typeface="Arial" panose="020B0604020202020204" pitchFamily="34" charset="0"/>
              <a:buChar char="•"/>
            </a:pPr>
            <a:r>
              <a:rPr lang="en" altLang="zh-CN" sz="2400" dirty="0">
                <a:solidFill>
                  <a:schemeClr val="tx1">
                    <a:lumMod val="75000"/>
                    <a:lumOff val="25000"/>
                  </a:schemeClr>
                </a:solidFill>
                <a:latin typeface="KaiTi" panose="02010609060101010101" pitchFamily="49" charset="-122"/>
                <a:ea typeface="KaiTi" panose="02010609060101010101" pitchFamily="49" charset="-122"/>
                <a:hlinkClick r:id="rId5">
                  <a:extLst>
                    <a:ext uri="{A12FA001-AC4F-418D-AE19-62706E023703}">
                      <ahyp:hlinkClr xmlns:ahyp="http://schemas.microsoft.com/office/drawing/2018/hyperlinkcolor" val="tx"/>
                    </a:ext>
                  </a:extLst>
                </a:hlinkClick>
              </a:rPr>
              <a:t>recast.print</a:t>
            </a:r>
            <a:endParaRPr lang="en" altLang="zh-CN" sz="2400" dirty="0">
              <a:solidFill>
                <a:schemeClr val="tx1">
                  <a:lumMod val="75000"/>
                  <a:lumOff val="25000"/>
                </a:schemeClr>
              </a:solidFill>
              <a:latin typeface="KaiTi" panose="02010609060101010101" pitchFamily="49" charset="-122"/>
              <a:ea typeface="KaiTi" panose="02010609060101010101" pitchFamily="49" charset="-122"/>
            </a:endParaRPr>
          </a:p>
          <a:p>
            <a:pPr marL="342900" indent="-342900">
              <a:buFont typeface="Arial" panose="020B0604020202020204" pitchFamily="34" charset="0"/>
              <a:buChar char="•"/>
            </a:pPr>
            <a:r>
              <a:rPr lang="en" altLang="zh-CN" sz="2400" dirty="0">
                <a:solidFill>
                  <a:schemeClr val="tx1">
                    <a:lumMod val="75000"/>
                    <a:lumOff val="25000"/>
                  </a:schemeClr>
                </a:solidFill>
                <a:latin typeface="KaiTi" panose="02010609060101010101" pitchFamily="49" charset="-122"/>
                <a:ea typeface="KaiTi" panose="02010609060101010101" pitchFamily="49" charset="-122"/>
                <a:hlinkClick r:id="rId6">
                  <a:extLst>
                    <a:ext uri="{A12FA001-AC4F-418D-AE19-62706E023703}">
                      <ahyp:hlinkClr xmlns:ahyp="http://schemas.microsoft.com/office/drawing/2018/hyperlinkcolor" val="tx"/>
                    </a:ext>
                  </a:extLst>
                </a:hlinkClick>
              </a:rPr>
              <a:t>recast.prettyPrint</a:t>
            </a:r>
            <a:endParaRPr lang="en" altLang="zh-CN" sz="2400" dirty="0">
              <a:solidFill>
                <a:schemeClr val="tx1">
                  <a:lumMod val="75000"/>
                  <a:lumOff val="25000"/>
                </a:schemeClr>
              </a:solidFill>
              <a:latin typeface="KaiTi" panose="02010609060101010101" pitchFamily="49" charset="-122"/>
              <a:ea typeface="KaiTi" panose="02010609060101010101" pitchFamily="49" charset="-122"/>
            </a:endParaRPr>
          </a:p>
          <a:p>
            <a:pPr marL="342900" indent="-342900">
              <a:buFont typeface="Arial" panose="020B0604020202020204" pitchFamily="34" charset="0"/>
              <a:buChar char="•"/>
            </a:pPr>
            <a:r>
              <a:rPr lang="en" altLang="zh-CN" sz="2400" dirty="0">
                <a:solidFill>
                  <a:schemeClr val="tx1">
                    <a:lumMod val="75000"/>
                    <a:lumOff val="25000"/>
                  </a:schemeClr>
                </a:solidFill>
                <a:latin typeface="KaiTi" panose="02010609060101010101" pitchFamily="49" charset="-122"/>
                <a:ea typeface="KaiTi" panose="02010609060101010101" pitchFamily="49" charset="-122"/>
                <a:hlinkClick r:id="rId7">
                  <a:extLst>
                    <a:ext uri="{A12FA001-AC4F-418D-AE19-62706E023703}">
                      <ahyp:hlinkClr xmlns:ahyp="http://schemas.microsoft.com/office/drawing/2018/hyperlinkcolor" val="tx"/>
                    </a:ext>
                  </a:extLst>
                </a:hlinkClick>
              </a:rPr>
              <a:t>recast.types.builders</a:t>
            </a:r>
            <a:endParaRPr lang="en" altLang="zh-CN" sz="2400" dirty="0">
              <a:solidFill>
                <a:schemeClr val="tx1">
                  <a:lumMod val="75000"/>
                  <a:lumOff val="25000"/>
                </a:schemeClr>
              </a:solidFill>
              <a:latin typeface="KaiTi" panose="02010609060101010101" pitchFamily="49" charset="-122"/>
              <a:ea typeface="KaiTi" panose="02010609060101010101" pitchFamily="49" charset="-122"/>
            </a:endParaRPr>
          </a:p>
          <a:p>
            <a:pPr marL="342900" indent="-342900">
              <a:buFont typeface="Arial" panose="020B0604020202020204" pitchFamily="34" charset="0"/>
              <a:buChar char="•"/>
            </a:pPr>
            <a:r>
              <a:rPr lang="en" altLang="zh-CN" sz="2400" dirty="0">
                <a:solidFill>
                  <a:schemeClr val="tx1">
                    <a:lumMod val="75000"/>
                    <a:lumOff val="25000"/>
                  </a:schemeClr>
                </a:solidFill>
                <a:latin typeface="KaiTi" panose="02010609060101010101" pitchFamily="49" charset="-122"/>
                <a:ea typeface="KaiTi" panose="02010609060101010101" pitchFamily="49" charset="-122"/>
                <a:hlinkClick r:id="rId8">
                  <a:extLst>
                    <a:ext uri="{A12FA001-AC4F-418D-AE19-62706E023703}">
                      <ahyp:hlinkClr xmlns:ahyp="http://schemas.microsoft.com/office/drawing/2018/hyperlinkcolor" val="tx"/>
                    </a:ext>
                  </a:extLst>
                </a:hlinkClick>
              </a:rPr>
              <a:t>recast.run</a:t>
            </a:r>
            <a:endParaRPr lang="en" altLang="zh-CN" sz="2400" dirty="0">
              <a:solidFill>
                <a:schemeClr val="tx1">
                  <a:lumMod val="75000"/>
                  <a:lumOff val="25000"/>
                </a:schemeClr>
              </a:solidFill>
              <a:latin typeface="KaiTi" panose="02010609060101010101" pitchFamily="49" charset="-122"/>
              <a:ea typeface="KaiTi" panose="02010609060101010101" pitchFamily="49" charset="-122"/>
            </a:endParaRPr>
          </a:p>
          <a:p>
            <a:pPr marL="342900" indent="-342900">
              <a:buFont typeface="Arial" panose="020B0604020202020204" pitchFamily="34" charset="0"/>
              <a:buChar char="•"/>
            </a:pPr>
            <a:r>
              <a:rPr lang="en" altLang="zh-CN" sz="2400" dirty="0">
                <a:solidFill>
                  <a:schemeClr val="tx1">
                    <a:lumMod val="75000"/>
                    <a:lumOff val="25000"/>
                  </a:schemeClr>
                </a:solidFill>
                <a:latin typeface="KaiTi" panose="02010609060101010101" pitchFamily="49" charset="-122"/>
                <a:ea typeface="KaiTi" panose="02010609060101010101" pitchFamily="49" charset="-122"/>
                <a:hlinkClick r:id="rId9">
                  <a:extLst>
                    <a:ext uri="{A12FA001-AC4F-418D-AE19-62706E023703}">
                      <ahyp:hlinkClr xmlns:ahyp="http://schemas.microsoft.com/office/drawing/2018/hyperlinkcolor" val="tx"/>
                    </a:ext>
                  </a:extLst>
                </a:hlinkClick>
              </a:rPr>
              <a:t>recast.visit</a:t>
            </a:r>
            <a:endParaRPr lang="en" altLang="zh-CN" sz="2400" dirty="0">
              <a:solidFill>
                <a:schemeClr val="tx1">
                  <a:lumMod val="75000"/>
                  <a:lumOff val="25000"/>
                </a:schemeClr>
              </a:solidFill>
              <a:latin typeface="KaiTi" panose="02010609060101010101" pitchFamily="49" charset="-122"/>
              <a:ea typeface="KaiTi" panose="02010609060101010101" pitchFamily="49" charset="-122"/>
            </a:endParaRPr>
          </a:p>
          <a:p>
            <a:pPr marL="342900" indent="-342900">
              <a:buFont typeface="Arial" panose="020B0604020202020204" pitchFamily="34" charset="0"/>
              <a:buChar char="•"/>
            </a:pPr>
            <a:r>
              <a:rPr lang="en" altLang="zh-CN" sz="2400" dirty="0">
                <a:solidFill>
                  <a:schemeClr val="tx1">
                    <a:lumMod val="75000"/>
                    <a:lumOff val="25000"/>
                  </a:schemeClr>
                </a:solidFill>
                <a:latin typeface="KaiTi" panose="02010609060101010101" pitchFamily="49" charset="-122"/>
                <a:ea typeface="KaiTi" panose="02010609060101010101" pitchFamily="49" charset="-122"/>
                <a:hlinkClick r:id="rId10">
                  <a:extLst>
                    <a:ext uri="{A12FA001-AC4F-418D-AE19-62706E023703}">
                      <ahyp:hlinkClr xmlns:ahyp="http://schemas.microsoft.com/office/drawing/2018/hyperlinkcolor" val="tx"/>
                    </a:ext>
                  </a:extLst>
                </a:hlinkClick>
              </a:rPr>
              <a:t>recast.types.namedTypes</a:t>
            </a:r>
            <a:endParaRPr lang="en" altLang="zh-CN" sz="2400" dirty="0">
              <a:solidFill>
                <a:schemeClr val="tx1">
                  <a:lumMod val="75000"/>
                  <a:lumOff val="25000"/>
                </a:schemeClr>
              </a:solidFill>
              <a:latin typeface="KaiTi" panose="02010609060101010101" pitchFamily="49" charset="-122"/>
              <a:ea typeface="KaiTi" panose="02010609060101010101" pitchFamily="49" charset="-122"/>
            </a:endParaRPr>
          </a:p>
        </p:txBody>
      </p:sp>
      <p:sp>
        <p:nvSpPr>
          <p:cNvPr id="14" name="箭头: V 形 13">
            <a:extLst>
              <a:ext uri="{FF2B5EF4-FFF2-40B4-BE49-F238E27FC236}">
                <a16:creationId xmlns:a16="http://schemas.microsoft.com/office/drawing/2014/main" id="{1B0C058D-54FE-4F0D-99E3-0ABEDC8412E1}"/>
              </a:ext>
            </a:extLst>
          </p:cNvPr>
          <p:cNvSpPr/>
          <p:nvPr/>
        </p:nvSpPr>
        <p:spPr>
          <a:xfrm rot="5400000">
            <a:off x="5912213" y="6023052"/>
            <a:ext cx="367574" cy="637310"/>
          </a:xfrm>
          <a:prstGeom prst="chevron">
            <a:avLst>
              <a:gd name="adj" fmla="val 70000"/>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247161966"/>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箭头: V 形 13">
            <a:extLst>
              <a:ext uri="{FF2B5EF4-FFF2-40B4-BE49-F238E27FC236}">
                <a16:creationId xmlns:a16="http://schemas.microsoft.com/office/drawing/2014/main" id="{1B0C058D-54FE-4F0D-99E3-0ABEDC8412E1}"/>
              </a:ext>
            </a:extLst>
          </p:cNvPr>
          <p:cNvSpPr/>
          <p:nvPr/>
        </p:nvSpPr>
        <p:spPr>
          <a:xfrm rot="5400000">
            <a:off x="5912213" y="6023052"/>
            <a:ext cx="367574" cy="637310"/>
          </a:xfrm>
          <a:prstGeom prst="chevron">
            <a:avLst>
              <a:gd name="adj" fmla="val 70000"/>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文本框 1">
            <a:extLst>
              <a:ext uri="{FF2B5EF4-FFF2-40B4-BE49-F238E27FC236}">
                <a16:creationId xmlns:a16="http://schemas.microsoft.com/office/drawing/2014/main" id="{3A05EE8B-3E6B-9443-B425-3D28695EC53B}"/>
              </a:ext>
            </a:extLst>
          </p:cNvPr>
          <p:cNvSpPr txBox="1"/>
          <p:nvPr/>
        </p:nvSpPr>
        <p:spPr>
          <a:xfrm>
            <a:off x="850012" y="332506"/>
            <a:ext cx="2119491" cy="523220"/>
          </a:xfrm>
          <a:prstGeom prst="rect">
            <a:avLst/>
          </a:prstGeom>
          <a:noFill/>
        </p:spPr>
        <p:txBody>
          <a:bodyPr wrap="none" rtlCol="0">
            <a:spAutoFit/>
          </a:bodyPr>
          <a:lstStyle/>
          <a:p>
            <a:r>
              <a:rPr lang="en" altLang="zh-CN" sz="2800" b="1" dirty="0" err="1">
                <a:solidFill>
                  <a:srgbClr val="1B828D"/>
                </a:solidFill>
                <a:ea typeface="字魂59号-创粗黑" panose="00000500000000000000" pitchFamily="2" charset="-122"/>
              </a:rPr>
              <a:t>recast.parse</a:t>
            </a:r>
            <a:endParaRPr lang="zh-CN" altLang="en-US" sz="2000" b="1" dirty="0"/>
          </a:p>
        </p:txBody>
      </p:sp>
      <p:sp>
        <p:nvSpPr>
          <p:cNvPr id="4" name="文本框 3">
            <a:extLst>
              <a:ext uri="{FF2B5EF4-FFF2-40B4-BE49-F238E27FC236}">
                <a16:creationId xmlns:a16="http://schemas.microsoft.com/office/drawing/2014/main" id="{0FEEB208-4285-DB48-A65B-26A539C74D19}"/>
              </a:ext>
            </a:extLst>
          </p:cNvPr>
          <p:cNvSpPr txBox="1"/>
          <p:nvPr/>
        </p:nvSpPr>
        <p:spPr>
          <a:xfrm>
            <a:off x="3057525" y="1785938"/>
            <a:ext cx="184731" cy="369332"/>
          </a:xfrm>
          <a:prstGeom prst="rect">
            <a:avLst/>
          </a:prstGeom>
          <a:noFill/>
        </p:spPr>
        <p:txBody>
          <a:bodyPr wrap="none" rtlCol="0">
            <a:spAutoFit/>
          </a:bodyPr>
          <a:lstStyle/>
          <a:p>
            <a:endParaRPr kumimoji="1" lang="zh-CN" altLang="en-US" dirty="0"/>
          </a:p>
        </p:txBody>
      </p:sp>
      <p:pic>
        <p:nvPicPr>
          <p:cNvPr id="6" name="图片 5">
            <a:extLst>
              <a:ext uri="{FF2B5EF4-FFF2-40B4-BE49-F238E27FC236}">
                <a16:creationId xmlns:a16="http://schemas.microsoft.com/office/drawing/2014/main" id="{AD6C94A1-BA3D-3849-B977-3A508FA0D31F}"/>
              </a:ext>
            </a:extLst>
          </p:cNvPr>
          <p:cNvPicPr>
            <a:picLocks noChangeAspect="1"/>
          </p:cNvPicPr>
          <p:nvPr/>
        </p:nvPicPr>
        <p:blipFill>
          <a:blip r:embed="rId3"/>
          <a:stretch>
            <a:fillRect/>
          </a:stretch>
        </p:blipFill>
        <p:spPr>
          <a:xfrm>
            <a:off x="2393950" y="1905000"/>
            <a:ext cx="7404100" cy="3048000"/>
          </a:xfrm>
          <a:prstGeom prst="rect">
            <a:avLst/>
          </a:prstGeom>
        </p:spPr>
      </p:pic>
    </p:spTree>
    <p:extLst>
      <p:ext uri="{BB962C8B-B14F-4D97-AF65-F5344CB8AC3E}">
        <p14:creationId xmlns:p14="http://schemas.microsoft.com/office/powerpoint/2010/main" val="101938681"/>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箭头: V 形 13">
            <a:extLst>
              <a:ext uri="{FF2B5EF4-FFF2-40B4-BE49-F238E27FC236}">
                <a16:creationId xmlns:a16="http://schemas.microsoft.com/office/drawing/2014/main" id="{1B0C058D-54FE-4F0D-99E3-0ABEDC8412E1}"/>
              </a:ext>
            </a:extLst>
          </p:cNvPr>
          <p:cNvSpPr/>
          <p:nvPr/>
        </p:nvSpPr>
        <p:spPr>
          <a:xfrm rot="5400000">
            <a:off x="5912213" y="6023052"/>
            <a:ext cx="367574" cy="637310"/>
          </a:xfrm>
          <a:prstGeom prst="chevron">
            <a:avLst>
              <a:gd name="adj" fmla="val 70000"/>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文本框 1">
            <a:extLst>
              <a:ext uri="{FF2B5EF4-FFF2-40B4-BE49-F238E27FC236}">
                <a16:creationId xmlns:a16="http://schemas.microsoft.com/office/drawing/2014/main" id="{3A05EE8B-3E6B-9443-B425-3D28695EC53B}"/>
              </a:ext>
            </a:extLst>
          </p:cNvPr>
          <p:cNvSpPr txBox="1"/>
          <p:nvPr/>
        </p:nvSpPr>
        <p:spPr>
          <a:xfrm>
            <a:off x="850012" y="332506"/>
            <a:ext cx="2020105" cy="523220"/>
          </a:xfrm>
          <a:prstGeom prst="rect">
            <a:avLst/>
          </a:prstGeom>
          <a:noFill/>
        </p:spPr>
        <p:txBody>
          <a:bodyPr wrap="none" rtlCol="0">
            <a:spAutoFit/>
          </a:bodyPr>
          <a:lstStyle/>
          <a:p>
            <a:r>
              <a:rPr lang="en" altLang="zh-CN" sz="2800" b="1" dirty="0" err="1">
                <a:solidFill>
                  <a:srgbClr val="1B828D"/>
                </a:solidFill>
                <a:ea typeface="字魂59号-创粗黑" panose="00000500000000000000" pitchFamily="2" charset="-122"/>
              </a:rPr>
              <a:t>recast.print</a:t>
            </a:r>
            <a:endParaRPr lang="zh-CN" altLang="en-US" sz="2000" b="1" dirty="0"/>
          </a:p>
        </p:txBody>
      </p:sp>
      <p:sp>
        <p:nvSpPr>
          <p:cNvPr id="4" name="文本框 3">
            <a:extLst>
              <a:ext uri="{FF2B5EF4-FFF2-40B4-BE49-F238E27FC236}">
                <a16:creationId xmlns:a16="http://schemas.microsoft.com/office/drawing/2014/main" id="{0FEEB208-4285-DB48-A65B-26A539C74D19}"/>
              </a:ext>
            </a:extLst>
          </p:cNvPr>
          <p:cNvSpPr txBox="1"/>
          <p:nvPr/>
        </p:nvSpPr>
        <p:spPr>
          <a:xfrm>
            <a:off x="3057525" y="1785938"/>
            <a:ext cx="184731" cy="369332"/>
          </a:xfrm>
          <a:prstGeom prst="rect">
            <a:avLst/>
          </a:prstGeom>
          <a:noFill/>
        </p:spPr>
        <p:txBody>
          <a:bodyPr wrap="none" rtlCol="0">
            <a:spAutoFit/>
          </a:bodyPr>
          <a:lstStyle/>
          <a:p>
            <a:endParaRPr kumimoji="1" lang="zh-CN" altLang="en-US" dirty="0"/>
          </a:p>
        </p:txBody>
      </p:sp>
      <p:pic>
        <p:nvPicPr>
          <p:cNvPr id="3" name="图片 2">
            <a:extLst>
              <a:ext uri="{FF2B5EF4-FFF2-40B4-BE49-F238E27FC236}">
                <a16:creationId xmlns:a16="http://schemas.microsoft.com/office/drawing/2014/main" id="{58A6A46E-06D8-CD4D-BAF2-0539DE8AF3F0}"/>
              </a:ext>
            </a:extLst>
          </p:cNvPr>
          <p:cNvPicPr>
            <a:picLocks noChangeAspect="1"/>
          </p:cNvPicPr>
          <p:nvPr/>
        </p:nvPicPr>
        <p:blipFill>
          <a:blip r:embed="rId3"/>
          <a:stretch>
            <a:fillRect/>
          </a:stretch>
        </p:blipFill>
        <p:spPr>
          <a:xfrm>
            <a:off x="2686050" y="2044700"/>
            <a:ext cx="6819900" cy="2768600"/>
          </a:xfrm>
          <a:prstGeom prst="rect">
            <a:avLst/>
          </a:prstGeom>
        </p:spPr>
      </p:pic>
    </p:spTree>
    <p:extLst>
      <p:ext uri="{BB962C8B-B14F-4D97-AF65-F5344CB8AC3E}">
        <p14:creationId xmlns:p14="http://schemas.microsoft.com/office/powerpoint/2010/main" val="2318260618"/>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箭头: V 形 13">
            <a:extLst>
              <a:ext uri="{FF2B5EF4-FFF2-40B4-BE49-F238E27FC236}">
                <a16:creationId xmlns:a16="http://schemas.microsoft.com/office/drawing/2014/main" id="{1B0C058D-54FE-4F0D-99E3-0ABEDC8412E1}"/>
              </a:ext>
            </a:extLst>
          </p:cNvPr>
          <p:cNvSpPr/>
          <p:nvPr/>
        </p:nvSpPr>
        <p:spPr>
          <a:xfrm rot="5400000">
            <a:off x="5912213" y="6023052"/>
            <a:ext cx="367574" cy="637310"/>
          </a:xfrm>
          <a:prstGeom prst="chevron">
            <a:avLst>
              <a:gd name="adj" fmla="val 70000"/>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文本框 1">
            <a:extLst>
              <a:ext uri="{FF2B5EF4-FFF2-40B4-BE49-F238E27FC236}">
                <a16:creationId xmlns:a16="http://schemas.microsoft.com/office/drawing/2014/main" id="{3A05EE8B-3E6B-9443-B425-3D28695EC53B}"/>
              </a:ext>
            </a:extLst>
          </p:cNvPr>
          <p:cNvSpPr txBox="1"/>
          <p:nvPr/>
        </p:nvSpPr>
        <p:spPr>
          <a:xfrm>
            <a:off x="850012" y="332506"/>
            <a:ext cx="3002745" cy="523220"/>
          </a:xfrm>
          <a:prstGeom prst="rect">
            <a:avLst/>
          </a:prstGeom>
          <a:noFill/>
        </p:spPr>
        <p:txBody>
          <a:bodyPr wrap="none" rtlCol="0">
            <a:spAutoFit/>
          </a:bodyPr>
          <a:lstStyle/>
          <a:p>
            <a:r>
              <a:rPr lang="en" altLang="zh-CN" sz="2800" b="1" dirty="0" err="1">
                <a:solidFill>
                  <a:srgbClr val="1B828D"/>
                </a:solidFill>
                <a:ea typeface="字魂59号-创粗黑" panose="00000500000000000000" pitchFamily="2" charset="-122"/>
              </a:rPr>
              <a:t>recast.prettyPrint</a:t>
            </a:r>
            <a:endParaRPr lang="zh-CN" altLang="en-US" sz="2000" b="1" dirty="0"/>
          </a:p>
        </p:txBody>
      </p:sp>
      <p:sp>
        <p:nvSpPr>
          <p:cNvPr id="4" name="文本框 3">
            <a:extLst>
              <a:ext uri="{FF2B5EF4-FFF2-40B4-BE49-F238E27FC236}">
                <a16:creationId xmlns:a16="http://schemas.microsoft.com/office/drawing/2014/main" id="{0FEEB208-4285-DB48-A65B-26A539C74D19}"/>
              </a:ext>
            </a:extLst>
          </p:cNvPr>
          <p:cNvSpPr txBox="1"/>
          <p:nvPr/>
        </p:nvSpPr>
        <p:spPr>
          <a:xfrm>
            <a:off x="3057525" y="1785938"/>
            <a:ext cx="184731" cy="369332"/>
          </a:xfrm>
          <a:prstGeom prst="rect">
            <a:avLst/>
          </a:prstGeom>
          <a:noFill/>
        </p:spPr>
        <p:txBody>
          <a:bodyPr wrap="none" rtlCol="0">
            <a:spAutoFit/>
          </a:bodyPr>
          <a:lstStyle/>
          <a:p>
            <a:endParaRPr kumimoji="1" lang="zh-CN" altLang="en-US" dirty="0"/>
          </a:p>
        </p:txBody>
      </p:sp>
      <p:pic>
        <p:nvPicPr>
          <p:cNvPr id="5" name="图片 4">
            <a:extLst>
              <a:ext uri="{FF2B5EF4-FFF2-40B4-BE49-F238E27FC236}">
                <a16:creationId xmlns:a16="http://schemas.microsoft.com/office/drawing/2014/main" id="{B6F5B873-840A-684F-A8AB-BDD814199FE9}"/>
              </a:ext>
            </a:extLst>
          </p:cNvPr>
          <p:cNvPicPr>
            <a:picLocks noChangeAspect="1"/>
          </p:cNvPicPr>
          <p:nvPr/>
        </p:nvPicPr>
        <p:blipFill>
          <a:blip r:embed="rId3"/>
          <a:stretch>
            <a:fillRect/>
          </a:stretch>
        </p:blipFill>
        <p:spPr>
          <a:xfrm>
            <a:off x="2032000" y="2286000"/>
            <a:ext cx="8128000" cy="2286000"/>
          </a:xfrm>
          <a:prstGeom prst="rect">
            <a:avLst/>
          </a:prstGeom>
        </p:spPr>
      </p:pic>
    </p:spTree>
    <p:extLst>
      <p:ext uri="{BB962C8B-B14F-4D97-AF65-F5344CB8AC3E}">
        <p14:creationId xmlns:p14="http://schemas.microsoft.com/office/powerpoint/2010/main" val="1614175320"/>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箭头: V 形 13">
            <a:extLst>
              <a:ext uri="{FF2B5EF4-FFF2-40B4-BE49-F238E27FC236}">
                <a16:creationId xmlns:a16="http://schemas.microsoft.com/office/drawing/2014/main" id="{1B0C058D-54FE-4F0D-99E3-0ABEDC8412E1}"/>
              </a:ext>
            </a:extLst>
          </p:cNvPr>
          <p:cNvSpPr/>
          <p:nvPr/>
        </p:nvSpPr>
        <p:spPr>
          <a:xfrm rot="5400000">
            <a:off x="5912213" y="6023052"/>
            <a:ext cx="367574" cy="637310"/>
          </a:xfrm>
          <a:prstGeom prst="chevron">
            <a:avLst>
              <a:gd name="adj" fmla="val 70000"/>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文本框 1">
            <a:extLst>
              <a:ext uri="{FF2B5EF4-FFF2-40B4-BE49-F238E27FC236}">
                <a16:creationId xmlns:a16="http://schemas.microsoft.com/office/drawing/2014/main" id="{3A05EE8B-3E6B-9443-B425-3D28695EC53B}"/>
              </a:ext>
            </a:extLst>
          </p:cNvPr>
          <p:cNvSpPr txBox="1"/>
          <p:nvPr/>
        </p:nvSpPr>
        <p:spPr>
          <a:xfrm>
            <a:off x="850012" y="332506"/>
            <a:ext cx="7436651" cy="523220"/>
          </a:xfrm>
          <a:prstGeom prst="rect">
            <a:avLst/>
          </a:prstGeom>
          <a:noFill/>
        </p:spPr>
        <p:txBody>
          <a:bodyPr wrap="none" rtlCol="0">
            <a:spAutoFit/>
          </a:bodyPr>
          <a:lstStyle>
            <a:defPPr>
              <a:defRPr lang="zh-CN"/>
            </a:defPPr>
            <a:lvl1pPr>
              <a:defRPr sz="2800" b="1">
                <a:solidFill>
                  <a:srgbClr val="1B828D"/>
                </a:solidFill>
                <a:ea typeface="字魂59号-创粗黑" panose="00000500000000000000" pitchFamily="2" charset="-122"/>
              </a:defRPr>
            </a:lvl1pPr>
          </a:lstStyle>
          <a:p>
            <a:r>
              <a:rPr lang="en" altLang="zh-CN" dirty="0" err="1"/>
              <a:t>recast.types.builders</a:t>
            </a:r>
            <a:r>
              <a:rPr lang="en" altLang="zh-CN" dirty="0"/>
              <a:t>       </a:t>
            </a:r>
            <a:r>
              <a:rPr lang="zh-CN" altLang="en-US" sz="1800" b="0" dirty="0"/>
              <a:t>示例：具名函数转换成箭头函数</a:t>
            </a:r>
            <a:endParaRPr lang="en" altLang="zh-CN" sz="1800" dirty="0"/>
          </a:p>
        </p:txBody>
      </p:sp>
      <p:sp>
        <p:nvSpPr>
          <p:cNvPr id="4" name="文本框 3">
            <a:extLst>
              <a:ext uri="{FF2B5EF4-FFF2-40B4-BE49-F238E27FC236}">
                <a16:creationId xmlns:a16="http://schemas.microsoft.com/office/drawing/2014/main" id="{0FEEB208-4285-DB48-A65B-26A539C74D19}"/>
              </a:ext>
            </a:extLst>
          </p:cNvPr>
          <p:cNvSpPr txBox="1"/>
          <p:nvPr/>
        </p:nvSpPr>
        <p:spPr>
          <a:xfrm>
            <a:off x="3057525" y="1785938"/>
            <a:ext cx="184731" cy="369332"/>
          </a:xfrm>
          <a:prstGeom prst="rect">
            <a:avLst/>
          </a:prstGeom>
          <a:noFill/>
        </p:spPr>
        <p:txBody>
          <a:bodyPr wrap="none" rtlCol="0">
            <a:spAutoFit/>
          </a:bodyPr>
          <a:lstStyle/>
          <a:p>
            <a:endParaRPr kumimoji="1" lang="zh-CN" altLang="en-US" dirty="0"/>
          </a:p>
        </p:txBody>
      </p:sp>
      <p:pic>
        <p:nvPicPr>
          <p:cNvPr id="6" name="图片 5">
            <a:extLst>
              <a:ext uri="{FF2B5EF4-FFF2-40B4-BE49-F238E27FC236}">
                <a16:creationId xmlns:a16="http://schemas.microsoft.com/office/drawing/2014/main" id="{4FFA5B97-820A-A048-B5ED-A67701190769}"/>
              </a:ext>
            </a:extLst>
          </p:cNvPr>
          <p:cNvPicPr>
            <a:picLocks noChangeAspect="1"/>
          </p:cNvPicPr>
          <p:nvPr/>
        </p:nvPicPr>
        <p:blipFill>
          <a:blip r:embed="rId3"/>
          <a:stretch>
            <a:fillRect/>
          </a:stretch>
        </p:blipFill>
        <p:spPr>
          <a:xfrm>
            <a:off x="2781300" y="855726"/>
            <a:ext cx="6286500" cy="5283200"/>
          </a:xfrm>
          <a:prstGeom prst="rect">
            <a:avLst/>
          </a:prstGeom>
        </p:spPr>
      </p:pic>
    </p:spTree>
    <p:extLst>
      <p:ext uri="{BB962C8B-B14F-4D97-AF65-F5344CB8AC3E}">
        <p14:creationId xmlns:p14="http://schemas.microsoft.com/office/powerpoint/2010/main" val="2007047509"/>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箭头: V 形 13">
            <a:extLst>
              <a:ext uri="{FF2B5EF4-FFF2-40B4-BE49-F238E27FC236}">
                <a16:creationId xmlns:a16="http://schemas.microsoft.com/office/drawing/2014/main" id="{1B0C058D-54FE-4F0D-99E3-0ABEDC8412E1}"/>
              </a:ext>
            </a:extLst>
          </p:cNvPr>
          <p:cNvSpPr/>
          <p:nvPr/>
        </p:nvSpPr>
        <p:spPr>
          <a:xfrm rot="5400000">
            <a:off x="5912213" y="6023052"/>
            <a:ext cx="367574" cy="637310"/>
          </a:xfrm>
          <a:prstGeom prst="chevron">
            <a:avLst>
              <a:gd name="adj" fmla="val 70000"/>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文本框 1">
            <a:extLst>
              <a:ext uri="{FF2B5EF4-FFF2-40B4-BE49-F238E27FC236}">
                <a16:creationId xmlns:a16="http://schemas.microsoft.com/office/drawing/2014/main" id="{3A05EE8B-3E6B-9443-B425-3D28695EC53B}"/>
              </a:ext>
            </a:extLst>
          </p:cNvPr>
          <p:cNvSpPr txBox="1"/>
          <p:nvPr/>
        </p:nvSpPr>
        <p:spPr>
          <a:xfrm>
            <a:off x="850012" y="332506"/>
            <a:ext cx="3902030" cy="523220"/>
          </a:xfrm>
          <a:prstGeom prst="rect">
            <a:avLst/>
          </a:prstGeom>
          <a:noFill/>
        </p:spPr>
        <p:txBody>
          <a:bodyPr wrap="none" rtlCol="0">
            <a:spAutoFit/>
          </a:bodyPr>
          <a:lstStyle>
            <a:defPPr>
              <a:defRPr lang="zh-CN"/>
            </a:defPPr>
            <a:lvl1pPr>
              <a:defRPr sz="2800" b="1">
                <a:solidFill>
                  <a:srgbClr val="1B828D"/>
                </a:solidFill>
                <a:ea typeface="字魂59号-创粗黑" panose="00000500000000000000" pitchFamily="2" charset="-122"/>
              </a:defRPr>
            </a:lvl1pPr>
          </a:lstStyle>
          <a:p>
            <a:r>
              <a:rPr lang="en" altLang="zh-CN" dirty="0"/>
              <a:t>recast.</a:t>
            </a:r>
            <a:r>
              <a:rPr lang="en-US" altLang="zh-CN" dirty="0"/>
              <a:t>run     </a:t>
            </a:r>
            <a:r>
              <a:rPr lang="zh-CN" altLang="en-US" sz="1800" b="0" dirty="0"/>
              <a:t>读取文件命令行</a:t>
            </a:r>
            <a:endParaRPr lang="en" altLang="zh-CN" sz="1400" dirty="0"/>
          </a:p>
        </p:txBody>
      </p:sp>
      <p:sp>
        <p:nvSpPr>
          <p:cNvPr id="4" name="文本框 3">
            <a:extLst>
              <a:ext uri="{FF2B5EF4-FFF2-40B4-BE49-F238E27FC236}">
                <a16:creationId xmlns:a16="http://schemas.microsoft.com/office/drawing/2014/main" id="{0FEEB208-4285-DB48-A65B-26A539C74D19}"/>
              </a:ext>
            </a:extLst>
          </p:cNvPr>
          <p:cNvSpPr txBox="1"/>
          <p:nvPr/>
        </p:nvSpPr>
        <p:spPr>
          <a:xfrm>
            <a:off x="3057525" y="1785938"/>
            <a:ext cx="184731" cy="369332"/>
          </a:xfrm>
          <a:prstGeom prst="rect">
            <a:avLst/>
          </a:prstGeom>
          <a:noFill/>
        </p:spPr>
        <p:txBody>
          <a:bodyPr wrap="none" rtlCol="0">
            <a:spAutoFit/>
          </a:bodyPr>
          <a:lstStyle/>
          <a:p>
            <a:endParaRPr kumimoji="1" lang="zh-CN" altLang="en-US" dirty="0"/>
          </a:p>
        </p:txBody>
      </p:sp>
      <p:pic>
        <p:nvPicPr>
          <p:cNvPr id="3" name="图片 2">
            <a:extLst>
              <a:ext uri="{FF2B5EF4-FFF2-40B4-BE49-F238E27FC236}">
                <a16:creationId xmlns:a16="http://schemas.microsoft.com/office/drawing/2014/main" id="{D2CBA66E-43EB-404F-9EEA-88500898F7F1}"/>
              </a:ext>
            </a:extLst>
          </p:cNvPr>
          <p:cNvPicPr>
            <a:picLocks noChangeAspect="1"/>
          </p:cNvPicPr>
          <p:nvPr/>
        </p:nvPicPr>
        <p:blipFill>
          <a:blip r:embed="rId3"/>
          <a:stretch>
            <a:fillRect/>
          </a:stretch>
        </p:blipFill>
        <p:spPr>
          <a:xfrm>
            <a:off x="2464232" y="1460500"/>
            <a:ext cx="6426200" cy="3594100"/>
          </a:xfrm>
          <a:prstGeom prst="rect">
            <a:avLst/>
          </a:prstGeom>
        </p:spPr>
      </p:pic>
    </p:spTree>
    <p:extLst>
      <p:ext uri="{BB962C8B-B14F-4D97-AF65-F5344CB8AC3E}">
        <p14:creationId xmlns:p14="http://schemas.microsoft.com/office/powerpoint/2010/main" val="3241607033"/>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箭头: V 形 13">
            <a:extLst>
              <a:ext uri="{FF2B5EF4-FFF2-40B4-BE49-F238E27FC236}">
                <a16:creationId xmlns:a16="http://schemas.microsoft.com/office/drawing/2014/main" id="{1B0C058D-54FE-4F0D-99E3-0ABEDC8412E1}"/>
              </a:ext>
            </a:extLst>
          </p:cNvPr>
          <p:cNvSpPr/>
          <p:nvPr/>
        </p:nvSpPr>
        <p:spPr>
          <a:xfrm rot="5400000">
            <a:off x="5912213" y="6023052"/>
            <a:ext cx="367574" cy="637310"/>
          </a:xfrm>
          <a:prstGeom prst="chevron">
            <a:avLst>
              <a:gd name="adj" fmla="val 70000"/>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文本框 1">
            <a:extLst>
              <a:ext uri="{FF2B5EF4-FFF2-40B4-BE49-F238E27FC236}">
                <a16:creationId xmlns:a16="http://schemas.microsoft.com/office/drawing/2014/main" id="{3A05EE8B-3E6B-9443-B425-3D28695EC53B}"/>
              </a:ext>
            </a:extLst>
          </p:cNvPr>
          <p:cNvSpPr txBox="1"/>
          <p:nvPr/>
        </p:nvSpPr>
        <p:spPr>
          <a:xfrm>
            <a:off x="850012" y="332506"/>
            <a:ext cx="3825086" cy="523220"/>
          </a:xfrm>
          <a:prstGeom prst="rect">
            <a:avLst/>
          </a:prstGeom>
          <a:noFill/>
        </p:spPr>
        <p:txBody>
          <a:bodyPr wrap="none" rtlCol="0">
            <a:spAutoFit/>
          </a:bodyPr>
          <a:lstStyle>
            <a:defPPr>
              <a:defRPr lang="zh-CN"/>
            </a:defPPr>
            <a:lvl1pPr>
              <a:defRPr sz="2800" b="1">
                <a:solidFill>
                  <a:srgbClr val="1B828D"/>
                </a:solidFill>
                <a:ea typeface="字魂59号-创粗黑" panose="00000500000000000000" pitchFamily="2" charset="-122"/>
              </a:defRPr>
            </a:lvl1pPr>
          </a:lstStyle>
          <a:p>
            <a:r>
              <a:rPr lang="en" altLang="zh-CN" dirty="0"/>
              <a:t>recast.</a:t>
            </a:r>
            <a:r>
              <a:rPr lang="en-US" altLang="zh-CN" dirty="0"/>
              <a:t>visit     </a:t>
            </a:r>
            <a:r>
              <a:rPr lang="zh-CN" altLang="en-US" sz="1800" b="0" dirty="0"/>
              <a:t>遍历 </a:t>
            </a:r>
            <a:r>
              <a:rPr lang="en" altLang="zh-CN" sz="1800" b="0" dirty="0"/>
              <a:t>AST </a:t>
            </a:r>
            <a:r>
              <a:rPr lang="zh-CN" altLang="en-US" sz="1800" b="0" dirty="0"/>
              <a:t>节点</a:t>
            </a:r>
            <a:endParaRPr lang="en" altLang="zh-CN" sz="1800" b="0" dirty="0"/>
          </a:p>
        </p:txBody>
      </p:sp>
      <p:sp>
        <p:nvSpPr>
          <p:cNvPr id="4" name="文本框 3">
            <a:extLst>
              <a:ext uri="{FF2B5EF4-FFF2-40B4-BE49-F238E27FC236}">
                <a16:creationId xmlns:a16="http://schemas.microsoft.com/office/drawing/2014/main" id="{0FEEB208-4285-DB48-A65B-26A539C74D19}"/>
              </a:ext>
            </a:extLst>
          </p:cNvPr>
          <p:cNvSpPr txBox="1"/>
          <p:nvPr/>
        </p:nvSpPr>
        <p:spPr>
          <a:xfrm>
            <a:off x="3057525" y="1785938"/>
            <a:ext cx="184731" cy="369332"/>
          </a:xfrm>
          <a:prstGeom prst="rect">
            <a:avLst/>
          </a:prstGeom>
          <a:noFill/>
        </p:spPr>
        <p:txBody>
          <a:bodyPr wrap="none" rtlCol="0">
            <a:spAutoFit/>
          </a:bodyPr>
          <a:lstStyle/>
          <a:p>
            <a:endParaRPr kumimoji="1" lang="zh-CN" altLang="en-US" dirty="0"/>
          </a:p>
        </p:txBody>
      </p:sp>
      <p:sp>
        <p:nvSpPr>
          <p:cNvPr id="5" name="矩形 4">
            <a:extLst>
              <a:ext uri="{FF2B5EF4-FFF2-40B4-BE49-F238E27FC236}">
                <a16:creationId xmlns:a16="http://schemas.microsoft.com/office/drawing/2014/main" id="{EAFFB8EB-C69F-734C-B52D-2B21A2FA0BD8}"/>
              </a:ext>
            </a:extLst>
          </p:cNvPr>
          <p:cNvSpPr/>
          <p:nvPr/>
        </p:nvSpPr>
        <p:spPr>
          <a:xfrm>
            <a:off x="850012" y="1139607"/>
            <a:ext cx="10151363" cy="646331"/>
          </a:xfrm>
          <a:prstGeom prst="rect">
            <a:avLst/>
          </a:prstGeom>
        </p:spPr>
        <p:txBody>
          <a:bodyPr wrap="square">
            <a:spAutoFit/>
          </a:bodyPr>
          <a:lstStyle/>
          <a:p>
            <a:pPr marL="285750" indent="-285750">
              <a:buFont typeface="Arial" panose="020B0604020202020204" pitchFamily="34" charset="0"/>
              <a:buChar char="•"/>
            </a:pPr>
            <a:r>
              <a:rPr lang="zh-CN" altLang="en-US" dirty="0">
                <a:solidFill>
                  <a:srgbClr val="24292E"/>
                </a:solidFill>
                <a:latin typeface="-apple-system"/>
              </a:rPr>
              <a:t>每个 </a:t>
            </a:r>
            <a:r>
              <a:rPr lang="en" altLang="zh-CN" dirty="0">
                <a:solidFill>
                  <a:srgbClr val="24292E"/>
                </a:solidFill>
                <a:latin typeface="-apple-system"/>
              </a:rPr>
              <a:t>visit</a:t>
            </a:r>
            <a:r>
              <a:rPr lang="zh-CN" altLang="en" dirty="0">
                <a:solidFill>
                  <a:srgbClr val="24292E"/>
                </a:solidFill>
                <a:latin typeface="-apple-system"/>
              </a:rPr>
              <a:t>，</a:t>
            </a:r>
            <a:r>
              <a:rPr lang="zh-CN" altLang="en-US" dirty="0">
                <a:solidFill>
                  <a:srgbClr val="24292E"/>
                </a:solidFill>
                <a:latin typeface="-apple-system"/>
              </a:rPr>
              <a:t>必须加上 </a:t>
            </a:r>
            <a:r>
              <a:rPr lang="en" altLang="zh-CN" dirty="0">
                <a:solidFill>
                  <a:srgbClr val="24292E"/>
                </a:solidFill>
                <a:latin typeface="-apple-system"/>
              </a:rPr>
              <a:t>return false</a:t>
            </a:r>
            <a:r>
              <a:rPr lang="zh-CN" altLang="en" dirty="0">
                <a:solidFill>
                  <a:srgbClr val="24292E"/>
                </a:solidFill>
                <a:latin typeface="-apple-system"/>
              </a:rPr>
              <a:t>，</a:t>
            </a:r>
            <a:r>
              <a:rPr lang="zh-CN" altLang="en-US" dirty="0">
                <a:solidFill>
                  <a:srgbClr val="24292E"/>
                </a:solidFill>
                <a:latin typeface="-apple-system"/>
              </a:rPr>
              <a:t>或者 </a:t>
            </a:r>
            <a:r>
              <a:rPr lang="en" altLang="zh-CN" dirty="0" err="1">
                <a:solidFill>
                  <a:srgbClr val="24292E"/>
                </a:solidFill>
                <a:latin typeface="-apple-system"/>
              </a:rPr>
              <a:t>this.traverse</a:t>
            </a:r>
            <a:r>
              <a:rPr lang="en" altLang="zh-CN" dirty="0">
                <a:solidFill>
                  <a:srgbClr val="24292E"/>
                </a:solidFill>
                <a:latin typeface="-apple-system"/>
              </a:rPr>
              <a:t>(path)</a:t>
            </a:r>
            <a:r>
              <a:rPr lang="zh-CN" altLang="en" dirty="0">
                <a:solidFill>
                  <a:srgbClr val="24292E"/>
                </a:solidFill>
                <a:latin typeface="-apple-system"/>
              </a:rPr>
              <a:t>，</a:t>
            </a:r>
            <a:r>
              <a:rPr lang="zh-CN" altLang="en-US" dirty="0">
                <a:solidFill>
                  <a:srgbClr val="24292E"/>
                </a:solidFill>
                <a:latin typeface="-apple-system"/>
              </a:rPr>
              <a:t>否则报错；</a:t>
            </a:r>
          </a:p>
          <a:p>
            <a:pPr marL="285750" indent="-285750">
              <a:buFont typeface="Arial" panose="020B0604020202020204" pitchFamily="34" charset="0"/>
              <a:buChar char="•"/>
            </a:pPr>
            <a:r>
              <a:rPr lang="zh-CN" altLang="en-US" dirty="0">
                <a:solidFill>
                  <a:srgbClr val="24292E"/>
                </a:solidFill>
                <a:latin typeface="-apple-system"/>
              </a:rPr>
              <a:t>在需要遍历的类型前面加上 </a:t>
            </a:r>
            <a:r>
              <a:rPr lang="en" altLang="zh-CN" dirty="0">
                <a:solidFill>
                  <a:srgbClr val="24292E"/>
                </a:solidFill>
                <a:latin typeface="-apple-system"/>
              </a:rPr>
              <a:t>visit </a:t>
            </a:r>
            <a:r>
              <a:rPr lang="zh-CN" altLang="en-US" dirty="0">
                <a:solidFill>
                  <a:srgbClr val="24292E"/>
                </a:solidFill>
                <a:latin typeface="-apple-system"/>
              </a:rPr>
              <a:t>即可遍历；</a:t>
            </a:r>
            <a:endParaRPr lang="zh-CN" altLang="en-US" b="0" i="0" dirty="0">
              <a:solidFill>
                <a:srgbClr val="24292E"/>
              </a:solidFill>
              <a:effectLst/>
              <a:latin typeface="-apple-system"/>
            </a:endParaRPr>
          </a:p>
        </p:txBody>
      </p:sp>
      <p:pic>
        <p:nvPicPr>
          <p:cNvPr id="6" name="图片 5">
            <a:extLst>
              <a:ext uri="{FF2B5EF4-FFF2-40B4-BE49-F238E27FC236}">
                <a16:creationId xmlns:a16="http://schemas.microsoft.com/office/drawing/2014/main" id="{DB4CCE37-F29C-8546-8B3C-161EC3F0E8E5}"/>
              </a:ext>
            </a:extLst>
          </p:cNvPr>
          <p:cNvPicPr>
            <a:picLocks noChangeAspect="1"/>
          </p:cNvPicPr>
          <p:nvPr/>
        </p:nvPicPr>
        <p:blipFill>
          <a:blip r:embed="rId3"/>
          <a:stretch>
            <a:fillRect/>
          </a:stretch>
        </p:blipFill>
        <p:spPr>
          <a:xfrm>
            <a:off x="2430895" y="2155270"/>
            <a:ext cx="6692900" cy="2997200"/>
          </a:xfrm>
          <a:prstGeom prst="rect">
            <a:avLst/>
          </a:prstGeom>
        </p:spPr>
      </p:pic>
    </p:spTree>
    <p:extLst>
      <p:ext uri="{BB962C8B-B14F-4D97-AF65-F5344CB8AC3E}">
        <p14:creationId xmlns:p14="http://schemas.microsoft.com/office/powerpoint/2010/main" val="1898230489"/>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C4E0EAB-8681-4E3F-91C1-B50C1009C7CB}"/>
              </a:ext>
            </a:extLst>
          </p:cNvPr>
          <p:cNvSpPr/>
          <p:nvPr/>
        </p:nvSpPr>
        <p:spPr>
          <a:xfrm>
            <a:off x="0" y="519971"/>
            <a:ext cx="12192000" cy="1508053"/>
          </a:xfrm>
          <a:prstGeom prst="rect">
            <a:avLst/>
          </a:prstGeom>
          <a:solidFill>
            <a:srgbClr val="047D8A">
              <a:alpha val="85098"/>
            </a:srgbClr>
          </a:solidFill>
          <a:ln>
            <a:noFill/>
          </a:ln>
          <a:effectLst>
            <a:outerShdw blurRad="203200" dist="152400" dir="5400000" algn="t"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8D7A9D0B-9BB6-482C-8701-85567258E811}"/>
              </a:ext>
            </a:extLst>
          </p:cNvPr>
          <p:cNvSpPr txBox="1"/>
          <p:nvPr/>
        </p:nvSpPr>
        <p:spPr>
          <a:xfrm>
            <a:off x="1004456" y="903385"/>
            <a:ext cx="4585854" cy="707886"/>
          </a:xfrm>
          <a:prstGeom prst="rect">
            <a:avLst/>
          </a:prstGeom>
          <a:noFill/>
        </p:spPr>
        <p:txBody>
          <a:bodyPr wrap="square" rtlCol="0">
            <a:spAutoFit/>
          </a:bodyPr>
          <a:lstStyle/>
          <a:p>
            <a:pPr algn="dist"/>
            <a:r>
              <a:rPr lang="zh-CN" altLang="en-US" sz="4000" b="1" dirty="0">
                <a:solidFill>
                  <a:schemeClr val="bg1"/>
                </a:solidFill>
                <a:latin typeface="字魂58号-创中黑" panose="00000500000000000000" pitchFamily="2" charset="-122"/>
                <a:ea typeface="字魂58号-创中黑" panose="00000500000000000000" pitchFamily="2" charset="-122"/>
              </a:rPr>
              <a:t>目录</a:t>
            </a:r>
            <a:r>
              <a:rPr lang="en-US" altLang="zh-CN" sz="4000" b="1" dirty="0">
                <a:solidFill>
                  <a:schemeClr val="bg1"/>
                </a:solidFill>
                <a:latin typeface="字魂58号-创中黑" panose="00000500000000000000" pitchFamily="2" charset="-122"/>
                <a:ea typeface="字魂58号-创中黑" panose="00000500000000000000" pitchFamily="2" charset="-122"/>
              </a:rPr>
              <a:t>/content</a:t>
            </a:r>
            <a:endParaRPr lang="zh-CN" altLang="en-US" sz="4000" b="1" dirty="0">
              <a:solidFill>
                <a:schemeClr val="bg1"/>
              </a:solidFill>
              <a:latin typeface="字魂58号-创中黑" panose="00000500000000000000" pitchFamily="2" charset="-122"/>
              <a:ea typeface="字魂58号-创中黑" panose="00000500000000000000" pitchFamily="2" charset="-122"/>
            </a:endParaRPr>
          </a:p>
        </p:txBody>
      </p:sp>
      <p:pic>
        <p:nvPicPr>
          <p:cNvPr id="6" name="图片 5">
            <a:extLst>
              <a:ext uri="{FF2B5EF4-FFF2-40B4-BE49-F238E27FC236}">
                <a16:creationId xmlns:a16="http://schemas.microsoft.com/office/drawing/2014/main" id="{D6A8C678-DEBD-4F93-BDCF-D946A13C7B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5147" y="519971"/>
            <a:ext cx="8416183" cy="5943930"/>
          </a:xfrm>
          <a:prstGeom prst="rect">
            <a:avLst/>
          </a:prstGeom>
        </p:spPr>
      </p:pic>
      <p:grpSp>
        <p:nvGrpSpPr>
          <p:cNvPr id="9" name="组合 8">
            <a:extLst>
              <a:ext uri="{FF2B5EF4-FFF2-40B4-BE49-F238E27FC236}">
                <a16:creationId xmlns:a16="http://schemas.microsoft.com/office/drawing/2014/main" id="{D5360050-204D-4B6C-96C4-D16F5C59091F}"/>
              </a:ext>
            </a:extLst>
          </p:cNvPr>
          <p:cNvGrpSpPr/>
          <p:nvPr/>
        </p:nvGrpSpPr>
        <p:grpSpPr>
          <a:xfrm>
            <a:off x="1106197" y="2162622"/>
            <a:ext cx="3937060" cy="707886"/>
            <a:chOff x="963883" y="3231345"/>
            <a:chExt cx="3937060" cy="707886"/>
          </a:xfrm>
        </p:grpSpPr>
        <p:sp>
          <p:nvSpPr>
            <p:cNvPr id="7" name="箭头: V 形 6">
              <a:extLst>
                <a:ext uri="{FF2B5EF4-FFF2-40B4-BE49-F238E27FC236}">
                  <a16:creationId xmlns:a16="http://schemas.microsoft.com/office/drawing/2014/main" id="{FFEE7D1F-A3C7-4BCD-944A-BA030F019973}"/>
                </a:ext>
              </a:extLst>
            </p:cNvPr>
            <p:cNvSpPr/>
            <p:nvPr/>
          </p:nvSpPr>
          <p:spPr>
            <a:xfrm>
              <a:off x="963883" y="3429000"/>
              <a:ext cx="472611"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8" name="文本框 7">
              <a:extLst>
                <a:ext uri="{FF2B5EF4-FFF2-40B4-BE49-F238E27FC236}">
                  <a16:creationId xmlns:a16="http://schemas.microsoft.com/office/drawing/2014/main" id="{D1457E5C-8ED8-4519-A3DC-1D36B0FE56EA}"/>
                </a:ext>
              </a:extLst>
            </p:cNvPr>
            <p:cNvSpPr txBox="1"/>
            <p:nvPr/>
          </p:nvSpPr>
          <p:spPr>
            <a:xfrm>
              <a:off x="1693822" y="3231345"/>
              <a:ext cx="3207121" cy="707886"/>
            </a:xfrm>
            <a:prstGeom prst="rect">
              <a:avLst/>
            </a:prstGeom>
            <a:noFill/>
          </p:spPr>
          <p:txBody>
            <a:bodyPr wrap="square" rtlCol="0">
              <a:spAutoFit/>
            </a:bodyPr>
            <a:lstStyle/>
            <a:p>
              <a:r>
                <a:rPr lang="en-US" altLang="zh-CN" sz="4000" b="1" dirty="0">
                  <a:solidFill>
                    <a:srgbClr val="1B828D"/>
                  </a:solidFill>
                  <a:latin typeface="字魂58号-创中黑" panose="00000500000000000000" pitchFamily="2" charset="-122"/>
                  <a:ea typeface="字魂58号-创中黑" panose="00000500000000000000" pitchFamily="2" charset="-122"/>
                </a:rPr>
                <a:t>01 </a:t>
              </a:r>
              <a:r>
                <a:rPr lang="zh-CN" altLang="en-US" sz="4000" b="1" dirty="0">
                  <a:solidFill>
                    <a:srgbClr val="1B828D"/>
                  </a:solidFill>
                  <a:latin typeface="字魂58号-创中黑" panose="00000500000000000000" pitchFamily="2" charset="-122"/>
                  <a:ea typeface="字魂58号-创中黑" panose="00000500000000000000" pitchFamily="2" charset="-122"/>
                </a:rPr>
                <a:t>简介</a:t>
              </a:r>
            </a:p>
          </p:txBody>
        </p:sp>
      </p:grpSp>
      <p:grpSp>
        <p:nvGrpSpPr>
          <p:cNvPr id="10" name="组合 9">
            <a:extLst>
              <a:ext uri="{FF2B5EF4-FFF2-40B4-BE49-F238E27FC236}">
                <a16:creationId xmlns:a16="http://schemas.microsoft.com/office/drawing/2014/main" id="{FF18BBA5-77BB-49E0-88A0-16413EAF563F}"/>
              </a:ext>
            </a:extLst>
          </p:cNvPr>
          <p:cNvGrpSpPr/>
          <p:nvPr/>
        </p:nvGrpSpPr>
        <p:grpSpPr>
          <a:xfrm>
            <a:off x="1106197" y="3005106"/>
            <a:ext cx="9048456" cy="707886"/>
            <a:chOff x="963883" y="3231345"/>
            <a:chExt cx="9116052" cy="707886"/>
          </a:xfrm>
        </p:grpSpPr>
        <p:sp>
          <p:nvSpPr>
            <p:cNvPr id="11" name="箭头: V 形 10">
              <a:extLst>
                <a:ext uri="{FF2B5EF4-FFF2-40B4-BE49-F238E27FC236}">
                  <a16:creationId xmlns:a16="http://schemas.microsoft.com/office/drawing/2014/main" id="{16511BD4-255B-4F51-9CE6-3F2A5745C678}"/>
                </a:ext>
              </a:extLst>
            </p:cNvPr>
            <p:cNvSpPr/>
            <p:nvPr/>
          </p:nvSpPr>
          <p:spPr>
            <a:xfrm>
              <a:off x="963883" y="3429000"/>
              <a:ext cx="472611"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文本框 11">
              <a:extLst>
                <a:ext uri="{FF2B5EF4-FFF2-40B4-BE49-F238E27FC236}">
                  <a16:creationId xmlns:a16="http://schemas.microsoft.com/office/drawing/2014/main" id="{3EF77C66-BF49-4689-8675-D3B8F322F225}"/>
                </a:ext>
              </a:extLst>
            </p:cNvPr>
            <p:cNvSpPr txBox="1"/>
            <p:nvPr/>
          </p:nvSpPr>
          <p:spPr>
            <a:xfrm>
              <a:off x="1693822" y="3231345"/>
              <a:ext cx="8386113" cy="707886"/>
            </a:xfrm>
            <a:prstGeom prst="rect">
              <a:avLst/>
            </a:prstGeom>
            <a:noFill/>
          </p:spPr>
          <p:txBody>
            <a:bodyPr wrap="square" rtlCol="0">
              <a:spAutoFit/>
            </a:bodyPr>
            <a:lstStyle/>
            <a:p>
              <a:r>
                <a:rPr lang="en-US" altLang="zh-CN" sz="4000" b="1" dirty="0">
                  <a:solidFill>
                    <a:srgbClr val="1B828D"/>
                  </a:solidFill>
                  <a:latin typeface="字魂58号-创中黑" panose="00000500000000000000" pitchFamily="2" charset="-122"/>
                  <a:ea typeface="字魂58号-创中黑" panose="00000500000000000000" pitchFamily="2" charset="-122"/>
                </a:rPr>
                <a:t>02</a:t>
              </a:r>
              <a:r>
                <a:rPr lang="zh-CN" altLang="en-US" sz="4000" b="1" dirty="0">
                  <a:solidFill>
                    <a:srgbClr val="1B828D"/>
                  </a:solidFill>
                  <a:latin typeface="字魂58号-创中黑" panose="00000500000000000000" pitchFamily="2" charset="-122"/>
                  <a:ea typeface="字魂58号-创中黑" panose="00000500000000000000" pitchFamily="2" charset="-122"/>
                </a:rPr>
                <a:t> 词法分析与语法分析</a:t>
              </a:r>
            </a:p>
          </p:txBody>
        </p:sp>
      </p:grpSp>
      <p:grpSp>
        <p:nvGrpSpPr>
          <p:cNvPr id="13" name="组合 12">
            <a:extLst>
              <a:ext uri="{FF2B5EF4-FFF2-40B4-BE49-F238E27FC236}">
                <a16:creationId xmlns:a16="http://schemas.microsoft.com/office/drawing/2014/main" id="{D26F4E90-1699-4D4F-BDD2-85CD9041C4B5}"/>
              </a:ext>
            </a:extLst>
          </p:cNvPr>
          <p:cNvGrpSpPr/>
          <p:nvPr/>
        </p:nvGrpSpPr>
        <p:grpSpPr>
          <a:xfrm>
            <a:off x="1106197" y="3830955"/>
            <a:ext cx="5296095" cy="707886"/>
            <a:chOff x="963883" y="3231345"/>
            <a:chExt cx="5296095" cy="707886"/>
          </a:xfrm>
        </p:grpSpPr>
        <p:sp>
          <p:nvSpPr>
            <p:cNvPr id="14" name="箭头: V 形 13">
              <a:extLst>
                <a:ext uri="{FF2B5EF4-FFF2-40B4-BE49-F238E27FC236}">
                  <a16:creationId xmlns:a16="http://schemas.microsoft.com/office/drawing/2014/main" id="{AB217EE0-FAFE-4284-925A-F468F7A5DC1F}"/>
                </a:ext>
              </a:extLst>
            </p:cNvPr>
            <p:cNvSpPr/>
            <p:nvPr/>
          </p:nvSpPr>
          <p:spPr>
            <a:xfrm>
              <a:off x="963883" y="3429000"/>
              <a:ext cx="472611"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文本框 14">
              <a:extLst>
                <a:ext uri="{FF2B5EF4-FFF2-40B4-BE49-F238E27FC236}">
                  <a16:creationId xmlns:a16="http://schemas.microsoft.com/office/drawing/2014/main" id="{53FCEDB3-0857-46A0-A99E-5524F2ABFF12}"/>
                </a:ext>
              </a:extLst>
            </p:cNvPr>
            <p:cNvSpPr txBox="1"/>
            <p:nvPr/>
          </p:nvSpPr>
          <p:spPr>
            <a:xfrm>
              <a:off x="1693822" y="3231345"/>
              <a:ext cx="4566156" cy="707886"/>
            </a:xfrm>
            <a:prstGeom prst="rect">
              <a:avLst/>
            </a:prstGeom>
            <a:noFill/>
          </p:spPr>
          <p:txBody>
            <a:bodyPr wrap="square" rtlCol="0">
              <a:spAutoFit/>
            </a:bodyPr>
            <a:lstStyle/>
            <a:p>
              <a:r>
                <a:rPr lang="en-US" altLang="zh-CN" sz="4000" b="1" dirty="0">
                  <a:solidFill>
                    <a:srgbClr val="1B828D"/>
                  </a:solidFill>
                  <a:latin typeface="字魂58号-创中黑" panose="00000500000000000000" pitchFamily="2" charset="-122"/>
                  <a:ea typeface="字魂58号-创中黑" panose="00000500000000000000" pitchFamily="2" charset="-122"/>
                </a:rPr>
                <a:t>03</a:t>
              </a:r>
              <a:r>
                <a:rPr lang="zh-CN" altLang="en-US" sz="4000" b="1" dirty="0">
                  <a:solidFill>
                    <a:srgbClr val="1B828D"/>
                  </a:solidFill>
                  <a:latin typeface="字魂58号-创中黑" panose="00000500000000000000" pitchFamily="2" charset="-122"/>
                  <a:ea typeface="字魂58号-创中黑" panose="00000500000000000000" pitchFamily="2" charset="-122"/>
                </a:rPr>
                <a:t> 常用</a:t>
              </a:r>
              <a:r>
                <a:rPr lang="en-US" altLang="zh-CN" sz="4000" b="1" dirty="0">
                  <a:solidFill>
                    <a:srgbClr val="1B828D"/>
                  </a:solidFill>
                  <a:latin typeface="字魂58号-创中黑" panose="00000500000000000000" pitchFamily="2" charset="-122"/>
                  <a:ea typeface="字魂58号-创中黑" panose="00000500000000000000" pitchFamily="2" charset="-122"/>
                </a:rPr>
                <a:t>AST</a:t>
              </a:r>
              <a:r>
                <a:rPr lang="zh-CN" altLang="en-US" sz="4000" b="1" dirty="0">
                  <a:solidFill>
                    <a:srgbClr val="1B828D"/>
                  </a:solidFill>
                  <a:latin typeface="字魂58号-创中黑" panose="00000500000000000000" pitchFamily="2" charset="-122"/>
                  <a:ea typeface="字魂58号-创中黑" panose="00000500000000000000" pitchFamily="2" charset="-122"/>
                </a:rPr>
                <a:t>对象</a:t>
              </a:r>
            </a:p>
          </p:txBody>
        </p:sp>
      </p:grpSp>
      <p:grpSp>
        <p:nvGrpSpPr>
          <p:cNvPr id="16" name="组合 15">
            <a:extLst>
              <a:ext uri="{FF2B5EF4-FFF2-40B4-BE49-F238E27FC236}">
                <a16:creationId xmlns:a16="http://schemas.microsoft.com/office/drawing/2014/main" id="{E52ADACC-D7DB-4CD2-929A-3874C49B001E}"/>
              </a:ext>
            </a:extLst>
          </p:cNvPr>
          <p:cNvGrpSpPr/>
          <p:nvPr/>
        </p:nvGrpSpPr>
        <p:grpSpPr>
          <a:xfrm>
            <a:off x="1106667" y="4699267"/>
            <a:ext cx="8151907" cy="1323439"/>
            <a:chOff x="963883" y="3231345"/>
            <a:chExt cx="8151907" cy="1323439"/>
          </a:xfrm>
        </p:grpSpPr>
        <p:sp>
          <p:nvSpPr>
            <p:cNvPr id="17" name="箭头: V 形 16">
              <a:extLst>
                <a:ext uri="{FF2B5EF4-FFF2-40B4-BE49-F238E27FC236}">
                  <a16:creationId xmlns:a16="http://schemas.microsoft.com/office/drawing/2014/main" id="{AAB28268-DAAD-4DA9-91B2-21EE7EE7246F}"/>
                </a:ext>
              </a:extLst>
            </p:cNvPr>
            <p:cNvSpPr/>
            <p:nvPr/>
          </p:nvSpPr>
          <p:spPr>
            <a:xfrm>
              <a:off x="963883" y="3429000"/>
              <a:ext cx="472611"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文本框 17">
              <a:extLst>
                <a:ext uri="{FF2B5EF4-FFF2-40B4-BE49-F238E27FC236}">
                  <a16:creationId xmlns:a16="http://schemas.microsoft.com/office/drawing/2014/main" id="{1DB1D3AA-FB78-497C-9624-F4984DE7EB89}"/>
                </a:ext>
              </a:extLst>
            </p:cNvPr>
            <p:cNvSpPr txBox="1"/>
            <p:nvPr/>
          </p:nvSpPr>
          <p:spPr>
            <a:xfrm>
              <a:off x="1693821" y="3231345"/>
              <a:ext cx="7421969" cy="1323439"/>
            </a:xfrm>
            <a:prstGeom prst="rect">
              <a:avLst/>
            </a:prstGeom>
            <a:noFill/>
          </p:spPr>
          <p:txBody>
            <a:bodyPr wrap="square" rtlCol="0">
              <a:spAutoFit/>
            </a:bodyPr>
            <a:lstStyle/>
            <a:p>
              <a:r>
                <a:rPr lang="en-US" altLang="zh-CN" sz="4000" b="1" dirty="0">
                  <a:solidFill>
                    <a:srgbClr val="1B828D"/>
                  </a:solidFill>
                  <a:latin typeface="字魂58号-创中黑" panose="00000500000000000000" pitchFamily="2" charset="-122"/>
                  <a:ea typeface="字魂58号-创中黑" panose="00000500000000000000" pitchFamily="2" charset="-122"/>
                </a:rPr>
                <a:t>04 </a:t>
              </a:r>
              <a:r>
                <a:rPr lang="zh-CN" altLang="en-US" sz="4000" b="1" dirty="0">
                  <a:solidFill>
                    <a:srgbClr val="1B828D"/>
                  </a:solidFill>
                  <a:latin typeface="字魂58号-创中黑" panose="00000500000000000000" pitchFamily="2" charset="-122"/>
                  <a:ea typeface="字魂58号-创中黑" panose="00000500000000000000" pitchFamily="2" charset="-122"/>
                </a:rPr>
                <a:t>工具库 </a:t>
              </a:r>
              <a:r>
                <a:rPr lang="en-US" altLang="zh-CN" sz="4000" b="1" dirty="0">
                  <a:solidFill>
                    <a:srgbClr val="1B828D"/>
                  </a:solidFill>
                  <a:latin typeface="字魂58号-创中黑" panose="00000500000000000000" pitchFamily="2" charset="-122"/>
                  <a:ea typeface="字魂58号-创中黑" panose="00000500000000000000" pitchFamily="2" charset="-122"/>
                </a:rPr>
                <a:t>recast</a:t>
              </a:r>
              <a:endParaRPr lang="zh-CN" altLang="en-US" sz="4000" b="1" dirty="0">
                <a:solidFill>
                  <a:srgbClr val="1B828D"/>
                </a:solidFill>
                <a:latin typeface="字魂58号-创中黑" panose="00000500000000000000" pitchFamily="2" charset="-122"/>
                <a:ea typeface="字魂58号-创中黑" panose="00000500000000000000" pitchFamily="2" charset="-122"/>
              </a:endParaRPr>
            </a:p>
            <a:p>
              <a:endParaRPr lang="zh-CN" altLang="en-US" sz="4000" b="1" dirty="0">
                <a:solidFill>
                  <a:srgbClr val="1B828D"/>
                </a:solidFill>
                <a:latin typeface="字魂58号-创中黑" panose="00000500000000000000" pitchFamily="2" charset="-122"/>
                <a:ea typeface="字魂58号-创中黑" panose="00000500000000000000" pitchFamily="2" charset="-122"/>
              </a:endParaRPr>
            </a:p>
          </p:txBody>
        </p:sp>
      </p:grpSp>
      <p:grpSp>
        <p:nvGrpSpPr>
          <p:cNvPr id="19" name="组合 18">
            <a:extLst>
              <a:ext uri="{FF2B5EF4-FFF2-40B4-BE49-F238E27FC236}">
                <a16:creationId xmlns:a16="http://schemas.microsoft.com/office/drawing/2014/main" id="{9E8EF9DB-B019-CF42-8957-F6F467AA5F8B}"/>
              </a:ext>
            </a:extLst>
          </p:cNvPr>
          <p:cNvGrpSpPr/>
          <p:nvPr/>
        </p:nvGrpSpPr>
        <p:grpSpPr>
          <a:xfrm>
            <a:off x="1099670" y="5529733"/>
            <a:ext cx="8151907" cy="707886"/>
            <a:chOff x="963883" y="3231345"/>
            <a:chExt cx="8151907" cy="707886"/>
          </a:xfrm>
        </p:grpSpPr>
        <p:sp>
          <p:nvSpPr>
            <p:cNvPr id="20" name="箭头: V 形 16">
              <a:extLst>
                <a:ext uri="{FF2B5EF4-FFF2-40B4-BE49-F238E27FC236}">
                  <a16:creationId xmlns:a16="http://schemas.microsoft.com/office/drawing/2014/main" id="{28CA509D-F447-F449-9529-4633B19EA992}"/>
                </a:ext>
              </a:extLst>
            </p:cNvPr>
            <p:cNvSpPr/>
            <p:nvPr/>
          </p:nvSpPr>
          <p:spPr>
            <a:xfrm>
              <a:off x="963883" y="3429000"/>
              <a:ext cx="472611" cy="410547"/>
            </a:xfrm>
            <a:prstGeom prst="chevron">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文本框 20">
              <a:extLst>
                <a:ext uri="{FF2B5EF4-FFF2-40B4-BE49-F238E27FC236}">
                  <a16:creationId xmlns:a16="http://schemas.microsoft.com/office/drawing/2014/main" id="{144C3527-0394-8644-BB52-B1031F403CEE}"/>
                </a:ext>
              </a:extLst>
            </p:cNvPr>
            <p:cNvSpPr txBox="1"/>
            <p:nvPr/>
          </p:nvSpPr>
          <p:spPr>
            <a:xfrm>
              <a:off x="1693821" y="3231345"/>
              <a:ext cx="7421969" cy="707886"/>
            </a:xfrm>
            <a:prstGeom prst="rect">
              <a:avLst/>
            </a:prstGeom>
            <a:noFill/>
          </p:spPr>
          <p:txBody>
            <a:bodyPr wrap="square" rtlCol="0">
              <a:spAutoFit/>
            </a:bodyPr>
            <a:lstStyle/>
            <a:p>
              <a:r>
                <a:rPr lang="en-US" altLang="zh-CN" sz="4000" b="1" dirty="0">
                  <a:solidFill>
                    <a:srgbClr val="1B828D"/>
                  </a:solidFill>
                  <a:latin typeface="字魂58号-创中黑" panose="00000500000000000000" pitchFamily="2" charset="-122"/>
                  <a:ea typeface="字魂58号-创中黑" panose="00000500000000000000" pitchFamily="2" charset="-122"/>
                </a:rPr>
                <a:t>05 </a:t>
              </a:r>
              <a:r>
                <a:rPr lang="zh-CN" altLang="en-US" sz="4000" b="1" dirty="0">
                  <a:solidFill>
                    <a:srgbClr val="1B828D"/>
                  </a:solidFill>
                  <a:latin typeface="字魂58号-创中黑" panose="00000500000000000000" pitchFamily="2" charset="-122"/>
                  <a:ea typeface="字魂58号-创中黑" panose="00000500000000000000" pitchFamily="2" charset="-122"/>
                </a:rPr>
                <a:t>实现一个</a:t>
              </a:r>
              <a:r>
                <a:rPr lang="en-US" altLang="zh-CN" sz="4000" b="1" dirty="0">
                  <a:solidFill>
                    <a:srgbClr val="1B828D"/>
                  </a:solidFill>
                  <a:latin typeface="字魂58号-创中黑" panose="00000500000000000000" pitchFamily="2" charset="-122"/>
                  <a:ea typeface="字魂58号-创中黑" panose="00000500000000000000" pitchFamily="2" charset="-122"/>
                </a:rPr>
                <a:t>webpack loader</a:t>
              </a:r>
              <a:endParaRPr lang="zh-CN" altLang="en-US" sz="4000" b="1" dirty="0">
                <a:solidFill>
                  <a:srgbClr val="1B828D"/>
                </a:solidFill>
                <a:latin typeface="字魂58号-创中黑" panose="00000500000000000000" pitchFamily="2" charset="-122"/>
                <a:ea typeface="字魂58号-创中黑" panose="00000500000000000000" pitchFamily="2" charset="-122"/>
              </a:endParaRPr>
            </a:p>
          </p:txBody>
        </p:sp>
      </p:grpSp>
    </p:spTree>
    <p:extLst>
      <p:ext uri="{BB962C8B-B14F-4D97-AF65-F5344CB8AC3E}">
        <p14:creationId xmlns:p14="http://schemas.microsoft.com/office/powerpoint/2010/main" val="571198588"/>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8"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 presetClass="entr" presetSubtype="8"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0-#ppt_w/2"/>
                                          </p:val>
                                        </p:tav>
                                        <p:tav tm="100000">
                                          <p:val>
                                            <p:strVal val="#ppt_x"/>
                                          </p:val>
                                        </p:tav>
                                      </p:tavLst>
                                    </p:anim>
                                    <p:anim calcmode="lin" valueType="num">
                                      <p:cBhvr additive="base">
                                        <p:cTn id="23" dur="500" fill="hold"/>
                                        <p:tgtEl>
                                          <p:spTgt spid="10"/>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 presetClass="entr" presetSubtype="8"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childTnLst>
                          </p:cTn>
                        </p:par>
                        <p:par>
                          <p:cTn id="29" fill="hold">
                            <p:stCondLst>
                              <p:cond delay="2000"/>
                            </p:stCondLst>
                            <p:childTnLst>
                              <p:par>
                                <p:cTn id="30" presetID="2" presetClass="entr" presetSubtype="8" fill="hold" nodeType="after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0-#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childTnLst>
                          </p:cTn>
                        </p:par>
                        <p:par>
                          <p:cTn id="34" fill="hold">
                            <p:stCondLst>
                              <p:cond delay="2500"/>
                            </p:stCondLst>
                            <p:childTnLst>
                              <p:par>
                                <p:cTn id="35" presetID="2" presetClass="entr" presetSubtype="8" fill="hold" nodeType="after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0-#ppt_w/2"/>
                                          </p:val>
                                        </p:tav>
                                        <p:tav tm="100000">
                                          <p:val>
                                            <p:strVal val="#ppt_x"/>
                                          </p:val>
                                        </p:tav>
                                      </p:tavLst>
                                    </p:anim>
                                    <p:anim calcmode="lin" valueType="num">
                                      <p:cBhvr additive="base">
                                        <p:cTn id="3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箭头: V 形 13">
            <a:extLst>
              <a:ext uri="{FF2B5EF4-FFF2-40B4-BE49-F238E27FC236}">
                <a16:creationId xmlns:a16="http://schemas.microsoft.com/office/drawing/2014/main" id="{1B0C058D-54FE-4F0D-99E3-0ABEDC8412E1}"/>
              </a:ext>
            </a:extLst>
          </p:cNvPr>
          <p:cNvSpPr/>
          <p:nvPr/>
        </p:nvSpPr>
        <p:spPr>
          <a:xfrm rot="5400000">
            <a:off x="5912213" y="6023052"/>
            <a:ext cx="367574" cy="637310"/>
          </a:xfrm>
          <a:prstGeom prst="chevron">
            <a:avLst>
              <a:gd name="adj" fmla="val 70000"/>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文本框 1">
            <a:extLst>
              <a:ext uri="{FF2B5EF4-FFF2-40B4-BE49-F238E27FC236}">
                <a16:creationId xmlns:a16="http://schemas.microsoft.com/office/drawing/2014/main" id="{3A05EE8B-3E6B-9443-B425-3D28695EC53B}"/>
              </a:ext>
            </a:extLst>
          </p:cNvPr>
          <p:cNvSpPr txBox="1"/>
          <p:nvPr/>
        </p:nvSpPr>
        <p:spPr>
          <a:xfrm>
            <a:off x="850012" y="332506"/>
            <a:ext cx="7699544" cy="523220"/>
          </a:xfrm>
          <a:prstGeom prst="rect">
            <a:avLst/>
          </a:prstGeom>
          <a:noFill/>
        </p:spPr>
        <p:txBody>
          <a:bodyPr wrap="none" rtlCol="0">
            <a:spAutoFit/>
          </a:bodyPr>
          <a:lstStyle>
            <a:defPPr>
              <a:defRPr lang="zh-CN"/>
            </a:defPPr>
            <a:lvl1pPr>
              <a:defRPr sz="2800" b="1">
                <a:solidFill>
                  <a:srgbClr val="1B828D"/>
                </a:solidFill>
                <a:ea typeface="字魂59号-创粗黑" panose="00000500000000000000" pitchFamily="2" charset="-122"/>
              </a:defRPr>
            </a:lvl1pPr>
          </a:lstStyle>
          <a:p>
            <a:r>
              <a:rPr lang="en" altLang="zh-CN" dirty="0" err="1"/>
              <a:t>recast.types.namedTypes</a:t>
            </a:r>
            <a:r>
              <a:rPr lang="en" altLang="zh-CN" dirty="0"/>
              <a:t>   </a:t>
            </a:r>
            <a:r>
              <a:rPr lang="zh-CN" altLang="en-US" sz="1800" b="0" dirty="0"/>
              <a:t>判断 </a:t>
            </a:r>
            <a:r>
              <a:rPr lang="en" altLang="zh-CN" sz="1800" b="0" dirty="0"/>
              <a:t>AST </a:t>
            </a:r>
            <a:r>
              <a:rPr lang="zh-CN" altLang="en-US" sz="1800" b="0" dirty="0"/>
              <a:t>对象是否为指定类型</a:t>
            </a:r>
            <a:endParaRPr lang="zh-CN" altLang="en-US" b="0" dirty="0">
              <a:solidFill>
                <a:srgbClr val="24292E"/>
              </a:solidFill>
              <a:latin typeface="-apple-system"/>
            </a:endParaRPr>
          </a:p>
        </p:txBody>
      </p:sp>
      <p:sp>
        <p:nvSpPr>
          <p:cNvPr id="4" name="文本框 3">
            <a:extLst>
              <a:ext uri="{FF2B5EF4-FFF2-40B4-BE49-F238E27FC236}">
                <a16:creationId xmlns:a16="http://schemas.microsoft.com/office/drawing/2014/main" id="{0FEEB208-4285-DB48-A65B-26A539C74D19}"/>
              </a:ext>
            </a:extLst>
          </p:cNvPr>
          <p:cNvSpPr txBox="1"/>
          <p:nvPr/>
        </p:nvSpPr>
        <p:spPr>
          <a:xfrm>
            <a:off x="3057525" y="1785938"/>
            <a:ext cx="184731" cy="369332"/>
          </a:xfrm>
          <a:prstGeom prst="rect">
            <a:avLst/>
          </a:prstGeom>
          <a:noFill/>
        </p:spPr>
        <p:txBody>
          <a:bodyPr wrap="none" rtlCol="0">
            <a:spAutoFit/>
          </a:bodyPr>
          <a:lstStyle/>
          <a:p>
            <a:endParaRPr kumimoji="1" lang="zh-CN" altLang="en-US" dirty="0"/>
          </a:p>
        </p:txBody>
      </p:sp>
      <p:pic>
        <p:nvPicPr>
          <p:cNvPr id="3" name="图片 2">
            <a:extLst>
              <a:ext uri="{FF2B5EF4-FFF2-40B4-BE49-F238E27FC236}">
                <a16:creationId xmlns:a16="http://schemas.microsoft.com/office/drawing/2014/main" id="{68F50D9F-849F-5E4A-ACF2-50708C9F80F3}"/>
              </a:ext>
            </a:extLst>
          </p:cNvPr>
          <p:cNvPicPr>
            <a:picLocks noChangeAspect="1"/>
          </p:cNvPicPr>
          <p:nvPr/>
        </p:nvPicPr>
        <p:blipFill>
          <a:blip r:embed="rId3"/>
          <a:stretch>
            <a:fillRect/>
          </a:stretch>
        </p:blipFill>
        <p:spPr>
          <a:xfrm>
            <a:off x="2051050" y="1555750"/>
            <a:ext cx="8089900" cy="3746500"/>
          </a:xfrm>
          <a:prstGeom prst="rect">
            <a:avLst/>
          </a:prstGeom>
        </p:spPr>
      </p:pic>
    </p:spTree>
    <p:extLst>
      <p:ext uri="{BB962C8B-B14F-4D97-AF65-F5344CB8AC3E}">
        <p14:creationId xmlns:p14="http://schemas.microsoft.com/office/powerpoint/2010/main" val="876153585"/>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4D5F7B3B-0026-487B-A1C3-637D6401DA73}"/>
              </a:ext>
            </a:extLst>
          </p:cNvPr>
          <p:cNvSpPr/>
          <p:nvPr/>
        </p:nvSpPr>
        <p:spPr>
          <a:xfrm>
            <a:off x="0" y="0"/>
            <a:ext cx="12192000" cy="1554819"/>
          </a:xfrm>
          <a:prstGeom prst="rect">
            <a:avLst/>
          </a:prstGeom>
          <a:solidFill>
            <a:srgbClr val="047D8A">
              <a:alpha val="85098"/>
            </a:srgbClr>
          </a:solidFill>
          <a:ln>
            <a:noFill/>
          </a:ln>
          <a:effectLst>
            <a:outerShdw blurRad="203200" dist="152400" dir="5400000" algn="t"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A9EB7044-CE97-4E22-8134-2D2486C35593}"/>
              </a:ext>
            </a:extLst>
          </p:cNvPr>
          <p:cNvSpPr txBox="1"/>
          <p:nvPr/>
        </p:nvSpPr>
        <p:spPr>
          <a:xfrm>
            <a:off x="921291" y="269577"/>
            <a:ext cx="10764614" cy="1015663"/>
          </a:xfrm>
          <a:prstGeom prst="rect">
            <a:avLst/>
          </a:prstGeom>
          <a:noFill/>
        </p:spPr>
        <p:txBody>
          <a:bodyPr wrap="square" rtlCol="0">
            <a:spAutoFit/>
          </a:bodyPr>
          <a:lstStyle/>
          <a:p>
            <a:r>
              <a:rPr lang="en-US" altLang="zh-CN" sz="6000" dirty="0">
                <a:solidFill>
                  <a:schemeClr val="bg1"/>
                </a:solidFill>
                <a:latin typeface="字魂59号-创粗黑" panose="00000500000000000000" pitchFamily="2" charset="-122"/>
                <a:ea typeface="字魂59号-创粗黑" panose="00000500000000000000" pitchFamily="2" charset="-122"/>
              </a:rPr>
              <a:t>05 </a:t>
            </a:r>
            <a:r>
              <a:rPr lang="zh-CN" altLang="en-US" sz="6000" dirty="0">
                <a:solidFill>
                  <a:schemeClr val="bg1"/>
                </a:solidFill>
                <a:latin typeface="字魂59号-创粗黑" panose="00000500000000000000" pitchFamily="2" charset="-122"/>
                <a:ea typeface="字魂59号-创粗黑" panose="00000500000000000000" pitchFamily="2" charset="-122"/>
              </a:rPr>
              <a:t>实现一个 </a:t>
            </a:r>
            <a:r>
              <a:rPr lang="en" altLang="zh-CN" sz="6000" dirty="0">
                <a:solidFill>
                  <a:schemeClr val="bg1"/>
                </a:solidFill>
                <a:latin typeface="字魂59号-创粗黑" panose="00000500000000000000" pitchFamily="2" charset="-122"/>
                <a:ea typeface="字魂59号-创粗黑" panose="00000500000000000000" pitchFamily="2" charset="-122"/>
              </a:rPr>
              <a:t>webpack loader</a:t>
            </a:r>
          </a:p>
        </p:txBody>
      </p:sp>
      <p:sp>
        <p:nvSpPr>
          <p:cNvPr id="14" name="箭头: V 形 13">
            <a:extLst>
              <a:ext uri="{FF2B5EF4-FFF2-40B4-BE49-F238E27FC236}">
                <a16:creationId xmlns:a16="http://schemas.microsoft.com/office/drawing/2014/main" id="{1B0C058D-54FE-4F0D-99E3-0ABEDC8412E1}"/>
              </a:ext>
            </a:extLst>
          </p:cNvPr>
          <p:cNvSpPr/>
          <p:nvPr/>
        </p:nvSpPr>
        <p:spPr>
          <a:xfrm rot="5400000">
            <a:off x="5912213" y="6023052"/>
            <a:ext cx="367574" cy="637310"/>
          </a:xfrm>
          <a:prstGeom prst="chevron">
            <a:avLst>
              <a:gd name="adj" fmla="val 70000"/>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4" name="图片 3">
            <a:extLst>
              <a:ext uri="{FF2B5EF4-FFF2-40B4-BE49-F238E27FC236}">
                <a16:creationId xmlns:a16="http://schemas.microsoft.com/office/drawing/2014/main" id="{165181EE-E97E-4F46-9C99-42864A494B39}"/>
              </a:ext>
            </a:extLst>
          </p:cNvPr>
          <p:cNvPicPr>
            <a:picLocks noChangeAspect="1"/>
          </p:cNvPicPr>
          <p:nvPr/>
        </p:nvPicPr>
        <p:blipFill>
          <a:blip r:embed="rId3"/>
          <a:stretch>
            <a:fillRect/>
          </a:stretch>
        </p:blipFill>
        <p:spPr>
          <a:xfrm>
            <a:off x="2451100" y="1824396"/>
            <a:ext cx="7289800" cy="4216400"/>
          </a:xfrm>
          <a:prstGeom prst="rect">
            <a:avLst/>
          </a:prstGeom>
        </p:spPr>
      </p:pic>
    </p:spTree>
    <p:extLst>
      <p:ext uri="{BB962C8B-B14F-4D97-AF65-F5344CB8AC3E}">
        <p14:creationId xmlns:p14="http://schemas.microsoft.com/office/powerpoint/2010/main" val="3043805216"/>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箭头: V 形 13">
            <a:extLst>
              <a:ext uri="{FF2B5EF4-FFF2-40B4-BE49-F238E27FC236}">
                <a16:creationId xmlns:a16="http://schemas.microsoft.com/office/drawing/2014/main" id="{1B0C058D-54FE-4F0D-99E3-0ABEDC8412E1}"/>
              </a:ext>
            </a:extLst>
          </p:cNvPr>
          <p:cNvSpPr/>
          <p:nvPr/>
        </p:nvSpPr>
        <p:spPr>
          <a:xfrm rot="5400000">
            <a:off x="5912213" y="6023052"/>
            <a:ext cx="367574" cy="637310"/>
          </a:xfrm>
          <a:prstGeom prst="chevron">
            <a:avLst>
              <a:gd name="adj" fmla="val 70000"/>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文本框 1">
            <a:extLst>
              <a:ext uri="{FF2B5EF4-FFF2-40B4-BE49-F238E27FC236}">
                <a16:creationId xmlns:a16="http://schemas.microsoft.com/office/drawing/2014/main" id="{3A05EE8B-3E6B-9443-B425-3D28695EC53B}"/>
              </a:ext>
            </a:extLst>
          </p:cNvPr>
          <p:cNvSpPr txBox="1"/>
          <p:nvPr/>
        </p:nvSpPr>
        <p:spPr>
          <a:xfrm>
            <a:off x="850012" y="332506"/>
            <a:ext cx="1980029" cy="523220"/>
          </a:xfrm>
          <a:prstGeom prst="rect">
            <a:avLst/>
          </a:prstGeom>
          <a:noFill/>
        </p:spPr>
        <p:txBody>
          <a:bodyPr wrap="none" rtlCol="0">
            <a:spAutoFit/>
          </a:bodyPr>
          <a:lstStyle>
            <a:defPPr>
              <a:defRPr lang="zh-CN"/>
            </a:defPPr>
            <a:lvl1pPr>
              <a:defRPr sz="2800" b="1">
                <a:solidFill>
                  <a:srgbClr val="1B828D"/>
                </a:solidFill>
                <a:ea typeface="字魂59号-创粗黑" panose="00000500000000000000" pitchFamily="2" charset="-122"/>
              </a:defRPr>
            </a:lvl1pPr>
          </a:lstStyle>
          <a:p>
            <a:r>
              <a:rPr lang="zh-CN" altLang="en-US" b="0" dirty="0"/>
              <a:t>实现代码：</a:t>
            </a:r>
            <a:endParaRPr lang="zh-CN" altLang="en-US" b="0" dirty="0">
              <a:solidFill>
                <a:srgbClr val="24292E"/>
              </a:solidFill>
              <a:latin typeface="-apple-system"/>
            </a:endParaRPr>
          </a:p>
        </p:txBody>
      </p:sp>
      <p:sp>
        <p:nvSpPr>
          <p:cNvPr id="4" name="文本框 3">
            <a:extLst>
              <a:ext uri="{FF2B5EF4-FFF2-40B4-BE49-F238E27FC236}">
                <a16:creationId xmlns:a16="http://schemas.microsoft.com/office/drawing/2014/main" id="{0FEEB208-4285-DB48-A65B-26A539C74D19}"/>
              </a:ext>
            </a:extLst>
          </p:cNvPr>
          <p:cNvSpPr txBox="1"/>
          <p:nvPr/>
        </p:nvSpPr>
        <p:spPr>
          <a:xfrm>
            <a:off x="3057525" y="1785938"/>
            <a:ext cx="184731" cy="369332"/>
          </a:xfrm>
          <a:prstGeom prst="rect">
            <a:avLst/>
          </a:prstGeom>
          <a:noFill/>
        </p:spPr>
        <p:txBody>
          <a:bodyPr wrap="none" rtlCol="0">
            <a:spAutoFit/>
          </a:bodyPr>
          <a:lstStyle/>
          <a:p>
            <a:endParaRPr kumimoji="1" lang="zh-CN" altLang="en-US" dirty="0"/>
          </a:p>
        </p:txBody>
      </p:sp>
      <p:sp>
        <p:nvSpPr>
          <p:cNvPr id="5" name="文本框 4">
            <a:extLst>
              <a:ext uri="{FF2B5EF4-FFF2-40B4-BE49-F238E27FC236}">
                <a16:creationId xmlns:a16="http://schemas.microsoft.com/office/drawing/2014/main" id="{D2EC9D2E-6AE6-2247-A96B-27C4F3A8CE5C}"/>
              </a:ext>
            </a:extLst>
          </p:cNvPr>
          <p:cNvSpPr txBox="1"/>
          <p:nvPr/>
        </p:nvSpPr>
        <p:spPr>
          <a:xfrm>
            <a:off x="4100025" y="2833272"/>
            <a:ext cx="3629512" cy="769441"/>
          </a:xfrm>
          <a:prstGeom prst="rect">
            <a:avLst/>
          </a:prstGeom>
          <a:noFill/>
        </p:spPr>
        <p:txBody>
          <a:bodyPr wrap="square" rtlCol="0">
            <a:spAutoFit/>
          </a:bodyPr>
          <a:lstStyle/>
          <a:p>
            <a:r>
              <a:rPr lang="zh-CN" altLang="en-US" sz="4400" dirty="0">
                <a:solidFill>
                  <a:srgbClr val="1B828D"/>
                </a:solidFill>
                <a:ea typeface="字魂59号-创粗黑" panose="00000500000000000000" pitchFamily="2" charset="-122"/>
              </a:rPr>
              <a:t>见</a:t>
            </a:r>
            <a:r>
              <a:rPr lang="en-US" altLang="zh-CN" sz="4400" dirty="0">
                <a:solidFill>
                  <a:srgbClr val="1B828D"/>
                </a:solidFill>
                <a:ea typeface="字魂59号-创粗黑" panose="00000500000000000000" pitchFamily="2" charset="-122"/>
              </a:rPr>
              <a:t> README</a:t>
            </a:r>
            <a:endParaRPr lang="zh-CN" altLang="en-US" sz="4400" dirty="0">
              <a:solidFill>
                <a:srgbClr val="1B828D"/>
              </a:solidFill>
              <a:ea typeface="字魂59号-创粗黑" panose="00000500000000000000" pitchFamily="2" charset="-122"/>
            </a:endParaRPr>
          </a:p>
        </p:txBody>
      </p:sp>
    </p:spTree>
    <p:extLst>
      <p:ext uri="{BB962C8B-B14F-4D97-AF65-F5344CB8AC3E}">
        <p14:creationId xmlns:p14="http://schemas.microsoft.com/office/powerpoint/2010/main" val="68723276"/>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8C16DAA-CD44-48FD-852D-977BFBD334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9953" y="-175124"/>
            <a:ext cx="9752893" cy="6887981"/>
          </a:xfrm>
          <a:prstGeom prst="rect">
            <a:avLst/>
          </a:prstGeom>
        </p:spPr>
      </p:pic>
      <p:sp>
        <p:nvSpPr>
          <p:cNvPr id="6" name="矩形 5">
            <a:extLst>
              <a:ext uri="{FF2B5EF4-FFF2-40B4-BE49-F238E27FC236}">
                <a16:creationId xmlns:a16="http://schemas.microsoft.com/office/drawing/2014/main" id="{081B6F3E-380E-4F3B-B833-6D6CB52DA400}"/>
              </a:ext>
            </a:extLst>
          </p:cNvPr>
          <p:cNvSpPr/>
          <p:nvPr/>
        </p:nvSpPr>
        <p:spPr>
          <a:xfrm>
            <a:off x="0" y="2473038"/>
            <a:ext cx="12192000" cy="2992584"/>
          </a:xfrm>
          <a:prstGeom prst="rect">
            <a:avLst/>
          </a:prstGeom>
          <a:solidFill>
            <a:srgbClr val="047D8A">
              <a:alpha val="85098"/>
            </a:srgbClr>
          </a:solidFill>
          <a:ln>
            <a:noFill/>
          </a:ln>
          <a:effectLst>
            <a:outerShdw blurRad="203200" dist="152400" dir="5400000" algn="t"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A057E46E-41FE-4905-8921-75D72F0C9E6C}"/>
              </a:ext>
            </a:extLst>
          </p:cNvPr>
          <p:cNvSpPr txBox="1"/>
          <p:nvPr/>
        </p:nvSpPr>
        <p:spPr>
          <a:xfrm>
            <a:off x="1548882" y="3103281"/>
            <a:ext cx="9114198" cy="1246495"/>
          </a:xfrm>
          <a:prstGeom prst="rect">
            <a:avLst/>
          </a:prstGeom>
          <a:noFill/>
        </p:spPr>
        <p:txBody>
          <a:bodyPr wrap="square" rtlCol="0">
            <a:spAutoFit/>
          </a:bodyPr>
          <a:lstStyle/>
          <a:p>
            <a:pPr algn="dist"/>
            <a:r>
              <a:rPr lang="zh-CN" altLang="en-US" sz="7500" dirty="0">
                <a:solidFill>
                  <a:schemeClr val="bg1"/>
                </a:solidFill>
                <a:latin typeface="字魂59号-创粗黑" panose="00000500000000000000" pitchFamily="2" charset="-122"/>
                <a:ea typeface="字魂59号-创粗黑" panose="00000500000000000000" pitchFamily="2" charset="-122"/>
              </a:rPr>
              <a:t>感谢大家观看</a:t>
            </a:r>
          </a:p>
        </p:txBody>
      </p:sp>
      <p:sp>
        <p:nvSpPr>
          <p:cNvPr id="8" name="文本框 7">
            <a:extLst>
              <a:ext uri="{FF2B5EF4-FFF2-40B4-BE49-F238E27FC236}">
                <a16:creationId xmlns:a16="http://schemas.microsoft.com/office/drawing/2014/main" id="{0EBD3FAE-B4F4-4FB5-863D-EABDE14837E6}"/>
              </a:ext>
            </a:extLst>
          </p:cNvPr>
          <p:cNvSpPr txBox="1"/>
          <p:nvPr/>
        </p:nvSpPr>
        <p:spPr>
          <a:xfrm>
            <a:off x="4700154" y="4556077"/>
            <a:ext cx="2791691" cy="461665"/>
          </a:xfrm>
          <a:prstGeom prst="rect">
            <a:avLst/>
          </a:prstGeom>
          <a:noFill/>
        </p:spPr>
        <p:txBody>
          <a:bodyPr wrap="square" rtlCol="0">
            <a:spAutoFit/>
          </a:bodyPr>
          <a:lstStyle/>
          <a:p>
            <a:pPr algn="dist"/>
            <a:r>
              <a:rPr lang="zh-CN" altLang="en-US" sz="2400" b="1" dirty="0">
                <a:solidFill>
                  <a:schemeClr val="bg1"/>
                </a:solidFill>
                <a:latin typeface="字魂58号-创中黑" panose="00000500000000000000" pitchFamily="2" charset="-122"/>
                <a:ea typeface="字魂58号-创中黑" panose="00000500000000000000" pitchFamily="2" charset="-122"/>
              </a:rPr>
              <a:t>分享人：黄章将</a:t>
            </a:r>
          </a:p>
        </p:txBody>
      </p:sp>
    </p:spTree>
    <p:extLst>
      <p:ext uri="{BB962C8B-B14F-4D97-AF65-F5344CB8AC3E}">
        <p14:creationId xmlns:p14="http://schemas.microsoft.com/office/powerpoint/2010/main" val="1120460525"/>
      </p:ext>
    </p:extLst>
  </p:cSld>
  <p:clrMapOvr>
    <a:masterClrMapping/>
  </p:clrMapOvr>
  <p:transition spd="slow" advTm="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4D5F7B3B-0026-487B-A1C3-637D6401DA73}"/>
              </a:ext>
            </a:extLst>
          </p:cNvPr>
          <p:cNvSpPr/>
          <p:nvPr/>
        </p:nvSpPr>
        <p:spPr>
          <a:xfrm>
            <a:off x="0" y="1524283"/>
            <a:ext cx="12192000" cy="1554819"/>
          </a:xfrm>
          <a:prstGeom prst="rect">
            <a:avLst/>
          </a:prstGeom>
          <a:solidFill>
            <a:srgbClr val="047D8A">
              <a:alpha val="85098"/>
            </a:srgbClr>
          </a:solidFill>
          <a:ln>
            <a:noFill/>
          </a:ln>
          <a:effectLst>
            <a:outerShdw blurRad="203200" dist="152400" dir="5400000" algn="t"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A9EB7044-CE97-4E22-8134-2D2486C35593}"/>
              </a:ext>
            </a:extLst>
          </p:cNvPr>
          <p:cNvSpPr txBox="1"/>
          <p:nvPr/>
        </p:nvSpPr>
        <p:spPr>
          <a:xfrm>
            <a:off x="1236886" y="1797306"/>
            <a:ext cx="2849339" cy="1015663"/>
          </a:xfrm>
          <a:prstGeom prst="rect">
            <a:avLst/>
          </a:prstGeom>
          <a:noFill/>
        </p:spPr>
        <p:txBody>
          <a:bodyPr wrap="square" rtlCol="0">
            <a:spAutoFit/>
          </a:bodyPr>
          <a:lstStyle/>
          <a:p>
            <a:pPr algn="dist"/>
            <a:r>
              <a:rPr lang="en-US" altLang="zh-CN" sz="6000" dirty="0">
                <a:solidFill>
                  <a:schemeClr val="bg1"/>
                </a:solidFill>
                <a:latin typeface="字魂59号-创粗黑" panose="00000500000000000000" pitchFamily="2" charset="-122"/>
                <a:ea typeface="字魂59号-创粗黑" panose="00000500000000000000" pitchFamily="2" charset="-122"/>
              </a:rPr>
              <a:t>01 </a:t>
            </a:r>
            <a:r>
              <a:rPr lang="zh-CN" altLang="en-US" sz="6000" dirty="0">
                <a:solidFill>
                  <a:schemeClr val="bg1"/>
                </a:solidFill>
                <a:latin typeface="字魂59号-创粗黑" panose="00000500000000000000" pitchFamily="2" charset="-122"/>
                <a:ea typeface="字魂59号-创粗黑" panose="00000500000000000000" pitchFamily="2" charset="-122"/>
              </a:rPr>
              <a:t>简介</a:t>
            </a:r>
          </a:p>
        </p:txBody>
      </p:sp>
      <p:sp>
        <p:nvSpPr>
          <p:cNvPr id="12" name="文本框 11">
            <a:extLst>
              <a:ext uri="{FF2B5EF4-FFF2-40B4-BE49-F238E27FC236}">
                <a16:creationId xmlns:a16="http://schemas.microsoft.com/office/drawing/2014/main" id="{E0466237-626A-46D0-B6BF-6E44B980F591}"/>
              </a:ext>
            </a:extLst>
          </p:cNvPr>
          <p:cNvSpPr txBox="1"/>
          <p:nvPr/>
        </p:nvSpPr>
        <p:spPr>
          <a:xfrm>
            <a:off x="1064166" y="3778899"/>
            <a:ext cx="10002520" cy="369332"/>
          </a:xfrm>
          <a:prstGeom prst="rect">
            <a:avLst/>
          </a:prstGeom>
          <a:noFill/>
        </p:spPr>
        <p:txBody>
          <a:bodyPr wrap="square" rtlCol="0">
            <a:spAutoFit/>
          </a:bodyPr>
          <a:lstStyle/>
          <a:p>
            <a:pPr algn="dist"/>
            <a:r>
              <a:rPr lang="en" altLang="zh-CN" dirty="0">
                <a:solidFill>
                  <a:srgbClr val="1B828D"/>
                </a:solidFill>
                <a:latin typeface="字魂59号-创粗黑" panose="00000500000000000000" pitchFamily="2" charset="-122"/>
                <a:ea typeface="字魂59号-创粗黑" panose="00000500000000000000" pitchFamily="2" charset="-122"/>
              </a:rPr>
              <a:t>AST</a:t>
            </a:r>
            <a:r>
              <a:rPr lang="zh-CN" altLang="en" dirty="0">
                <a:solidFill>
                  <a:srgbClr val="1B828D"/>
                </a:solidFill>
                <a:latin typeface="字魂59号-创粗黑" panose="00000500000000000000" pitchFamily="2" charset="-122"/>
                <a:ea typeface="字魂59号-创粗黑" panose="00000500000000000000" pitchFamily="2" charset="-122"/>
              </a:rPr>
              <a:t>：</a:t>
            </a:r>
            <a:r>
              <a:rPr lang="zh-CN" altLang="en-US" dirty="0">
                <a:solidFill>
                  <a:srgbClr val="1B828D"/>
                </a:solidFill>
                <a:latin typeface="字魂59号-创粗黑" panose="00000500000000000000" pitchFamily="2" charset="-122"/>
                <a:ea typeface="字魂59号-创粗黑" panose="00000500000000000000" pitchFamily="2" charset="-122"/>
              </a:rPr>
              <a:t>全称 </a:t>
            </a:r>
            <a:r>
              <a:rPr lang="en" altLang="zh-CN" dirty="0">
                <a:solidFill>
                  <a:srgbClr val="1B828D"/>
                </a:solidFill>
                <a:latin typeface="字魂59号-创粗黑" panose="00000500000000000000" pitchFamily="2" charset="-122"/>
                <a:ea typeface="字魂59号-创粗黑" panose="00000500000000000000" pitchFamily="2" charset="-122"/>
              </a:rPr>
              <a:t>Abstract Syntax Tree</a:t>
            </a:r>
            <a:r>
              <a:rPr lang="zh-CN" altLang="en" dirty="0">
                <a:solidFill>
                  <a:srgbClr val="1B828D"/>
                </a:solidFill>
                <a:latin typeface="字魂59号-创粗黑" panose="00000500000000000000" pitchFamily="2" charset="-122"/>
                <a:ea typeface="字魂59号-创粗黑" panose="00000500000000000000" pitchFamily="2" charset="-122"/>
              </a:rPr>
              <a:t>，</a:t>
            </a:r>
            <a:r>
              <a:rPr lang="zh-CN" altLang="en-US" dirty="0">
                <a:solidFill>
                  <a:srgbClr val="1B828D"/>
                </a:solidFill>
                <a:latin typeface="字魂59号-创粗黑" panose="00000500000000000000" pitchFamily="2" charset="-122"/>
                <a:ea typeface="字魂59号-创粗黑" panose="00000500000000000000" pitchFamily="2" charset="-122"/>
              </a:rPr>
              <a:t>意为抽象语法树，它是源代码语法结构的树状表现形式。</a:t>
            </a:r>
          </a:p>
        </p:txBody>
      </p:sp>
      <p:sp>
        <p:nvSpPr>
          <p:cNvPr id="13" name="文本框 12">
            <a:extLst>
              <a:ext uri="{FF2B5EF4-FFF2-40B4-BE49-F238E27FC236}">
                <a16:creationId xmlns:a16="http://schemas.microsoft.com/office/drawing/2014/main" id="{70E98E42-DBE6-446A-9FB2-7A0A7AC23BC5}"/>
              </a:ext>
            </a:extLst>
          </p:cNvPr>
          <p:cNvSpPr txBox="1"/>
          <p:nvPr/>
        </p:nvSpPr>
        <p:spPr>
          <a:xfrm>
            <a:off x="1099684" y="4478696"/>
            <a:ext cx="7211194" cy="369332"/>
          </a:xfrm>
          <a:prstGeom prst="rect">
            <a:avLst/>
          </a:prstGeom>
          <a:noFill/>
        </p:spPr>
        <p:txBody>
          <a:bodyPr wrap="square" rtlCol="0">
            <a:spAutoFit/>
          </a:bodyPr>
          <a:lstStyle/>
          <a:p>
            <a:r>
              <a:rPr lang="zh-CN" altLang="en-US" dirty="0">
                <a:solidFill>
                  <a:srgbClr val="1B828D"/>
                </a:solidFill>
                <a:latin typeface="字魂59号-创粗黑" panose="00000500000000000000" pitchFamily="2" charset="-122"/>
                <a:ea typeface="字魂59号-创粗黑" panose="00000500000000000000" pitchFamily="2" charset="-122"/>
              </a:rPr>
              <a:t>应用场景：代码编译、压缩、混淆、优化，打包构建，</a:t>
            </a:r>
            <a:r>
              <a:rPr lang="en" altLang="zh-CN" dirty="0">
                <a:solidFill>
                  <a:srgbClr val="1B828D"/>
                </a:solidFill>
                <a:latin typeface="字魂59号-创粗黑" panose="00000500000000000000" pitchFamily="2" charset="-122"/>
                <a:ea typeface="字魂59号-创粗黑" panose="00000500000000000000" pitchFamily="2" charset="-122"/>
              </a:rPr>
              <a:t>lint</a:t>
            </a:r>
            <a:r>
              <a:rPr lang="zh-CN" altLang="en-US" dirty="0">
                <a:solidFill>
                  <a:srgbClr val="1B828D"/>
                </a:solidFill>
                <a:latin typeface="字魂59号-创粗黑" panose="00000500000000000000" pitchFamily="2" charset="-122"/>
                <a:ea typeface="字魂59号-创粗黑" panose="00000500000000000000" pitchFamily="2" charset="-122"/>
              </a:rPr>
              <a:t>工具。</a:t>
            </a:r>
          </a:p>
        </p:txBody>
      </p:sp>
      <p:sp>
        <p:nvSpPr>
          <p:cNvPr id="14" name="箭头: V 形 13">
            <a:extLst>
              <a:ext uri="{FF2B5EF4-FFF2-40B4-BE49-F238E27FC236}">
                <a16:creationId xmlns:a16="http://schemas.microsoft.com/office/drawing/2014/main" id="{1B0C058D-54FE-4F0D-99E3-0ABEDC8412E1}"/>
              </a:ext>
            </a:extLst>
          </p:cNvPr>
          <p:cNvSpPr/>
          <p:nvPr/>
        </p:nvSpPr>
        <p:spPr>
          <a:xfrm rot="5400000">
            <a:off x="5912213" y="6023052"/>
            <a:ext cx="367574" cy="637310"/>
          </a:xfrm>
          <a:prstGeom prst="chevron">
            <a:avLst>
              <a:gd name="adj" fmla="val 70000"/>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文本框 7">
            <a:extLst>
              <a:ext uri="{FF2B5EF4-FFF2-40B4-BE49-F238E27FC236}">
                <a16:creationId xmlns:a16="http://schemas.microsoft.com/office/drawing/2014/main" id="{C39B1DB3-05B0-C247-8141-777C04848020}"/>
              </a:ext>
            </a:extLst>
          </p:cNvPr>
          <p:cNvSpPr txBox="1"/>
          <p:nvPr/>
        </p:nvSpPr>
        <p:spPr>
          <a:xfrm>
            <a:off x="1099684" y="5219502"/>
            <a:ext cx="8790274" cy="369332"/>
          </a:xfrm>
          <a:prstGeom prst="rect">
            <a:avLst/>
          </a:prstGeom>
          <a:noFill/>
        </p:spPr>
        <p:txBody>
          <a:bodyPr wrap="square" rtlCol="0">
            <a:spAutoFit/>
          </a:bodyPr>
          <a:lstStyle/>
          <a:p>
            <a:r>
              <a:rPr lang="zh-CN" altLang="en-US" dirty="0">
                <a:solidFill>
                  <a:srgbClr val="1B828D"/>
                </a:solidFill>
                <a:latin typeface="字魂59号-创粗黑" panose="00000500000000000000" pitchFamily="2" charset="-122"/>
                <a:ea typeface="字魂59号-创粗黑" panose="00000500000000000000" pitchFamily="2" charset="-122"/>
              </a:rPr>
              <a:t>使用</a:t>
            </a:r>
            <a:r>
              <a:rPr lang="en" altLang="zh-CN" dirty="0">
                <a:solidFill>
                  <a:srgbClr val="1B828D"/>
                </a:solidFill>
                <a:latin typeface="字魂59号-创粗黑" panose="00000500000000000000" pitchFamily="2" charset="-122"/>
                <a:ea typeface="字魂59号-创粗黑" panose="00000500000000000000" pitchFamily="2" charset="-122"/>
              </a:rPr>
              <a:t>AST</a:t>
            </a:r>
            <a:r>
              <a:rPr lang="zh-CN" altLang="en-US" dirty="0">
                <a:solidFill>
                  <a:srgbClr val="1B828D"/>
                </a:solidFill>
                <a:latin typeface="字魂59号-创粗黑" panose="00000500000000000000" pitchFamily="2" charset="-122"/>
                <a:ea typeface="字魂59号-创粗黑" panose="00000500000000000000" pitchFamily="2" charset="-122"/>
              </a:rPr>
              <a:t>的工具或库：</a:t>
            </a:r>
            <a:r>
              <a:rPr lang="en" altLang="zh-CN" dirty="0">
                <a:solidFill>
                  <a:srgbClr val="1B828D"/>
                </a:solidFill>
                <a:latin typeface="字魂59号-创粗黑" panose="00000500000000000000" pitchFamily="2" charset="-122"/>
                <a:ea typeface="字魂59号-创粗黑" panose="00000500000000000000" pitchFamily="2" charset="-122"/>
              </a:rPr>
              <a:t>Babel</a:t>
            </a:r>
            <a:r>
              <a:rPr lang="zh-CN" altLang="en" dirty="0">
                <a:solidFill>
                  <a:srgbClr val="1B828D"/>
                </a:solidFill>
                <a:latin typeface="字魂59号-创粗黑" panose="00000500000000000000" pitchFamily="2" charset="-122"/>
                <a:ea typeface="字魂59号-创粗黑" panose="00000500000000000000" pitchFamily="2" charset="-122"/>
              </a:rPr>
              <a:t>，</a:t>
            </a:r>
            <a:r>
              <a:rPr lang="en" altLang="zh-CN" dirty="0">
                <a:solidFill>
                  <a:srgbClr val="1B828D"/>
                </a:solidFill>
                <a:latin typeface="字魂59号-创粗黑" panose="00000500000000000000" pitchFamily="2" charset="-122"/>
                <a:ea typeface="字魂59号-创粗黑" panose="00000500000000000000" pitchFamily="2" charset="-122"/>
              </a:rPr>
              <a:t>TypeScript</a:t>
            </a:r>
            <a:r>
              <a:rPr lang="zh-CN" altLang="en" dirty="0">
                <a:solidFill>
                  <a:srgbClr val="1B828D"/>
                </a:solidFill>
                <a:latin typeface="字魂59号-创粗黑" panose="00000500000000000000" pitchFamily="2" charset="-122"/>
                <a:ea typeface="字魂59号-创粗黑" panose="00000500000000000000" pitchFamily="2" charset="-122"/>
              </a:rPr>
              <a:t>，</a:t>
            </a:r>
            <a:r>
              <a:rPr lang="en" altLang="zh-CN" dirty="0">
                <a:solidFill>
                  <a:srgbClr val="1B828D"/>
                </a:solidFill>
                <a:latin typeface="字魂59号-创粗黑" panose="00000500000000000000" pitchFamily="2" charset="-122"/>
                <a:ea typeface="字魂59号-创粗黑" panose="00000500000000000000" pitchFamily="2" charset="-122"/>
              </a:rPr>
              <a:t>Webpack</a:t>
            </a:r>
            <a:r>
              <a:rPr lang="zh-CN" altLang="en" dirty="0">
                <a:solidFill>
                  <a:srgbClr val="1B828D"/>
                </a:solidFill>
                <a:latin typeface="字魂59号-创粗黑" panose="00000500000000000000" pitchFamily="2" charset="-122"/>
                <a:ea typeface="字魂59号-创粗黑" panose="00000500000000000000" pitchFamily="2" charset="-122"/>
              </a:rPr>
              <a:t>，</a:t>
            </a:r>
            <a:r>
              <a:rPr lang="en" altLang="zh-CN" dirty="0">
                <a:solidFill>
                  <a:srgbClr val="1B828D"/>
                </a:solidFill>
                <a:latin typeface="字魂59号-创粗黑" panose="00000500000000000000" pitchFamily="2" charset="-122"/>
                <a:ea typeface="字魂59号-创粗黑" panose="00000500000000000000" pitchFamily="2" charset="-122"/>
              </a:rPr>
              <a:t>Rollup</a:t>
            </a:r>
            <a:r>
              <a:rPr lang="zh-CN" altLang="en" dirty="0">
                <a:solidFill>
                  <a:srgbClr val="1B828D"/>
                </a:solidFill>
                <a:latin typeface="字魂59号-创粗黑" panose="00000500000000000000" pitchFamily="2" charset="-122"/>
                <a:ea typeface="字魂59号-创粗黑" panose="00000500000000000000" pitchFamily="2" charset="-122"/>
              </a:rPr>
              <a:t>，</a:t>
            </a:r>
            <a:r>
              <a:rPr lang="en" altLang="zh-CN" dirty="0" err="1">
                <a:solidFill>
                  <a:srgbClr val="1B828D"/>
                </a:solidFill>
                <a:latin typeface="字魂59号-创粗黑" panose="00000500000000000000" pitchFamily="2" charset="-122"/>
                <a:ea typeface="字魂59号-创粗黑" panose="00000500000000000000" pitchFamily="2" charset="-122"/>
              </a:rPr>
              <a:t>UglifyJS</a:t>
            </a:r>
            <a:r>
              <a:rPr lang="zh-CN" altLang="en" dirty="0">
                <a:solidFill>
                  <a:srgbClr val="1B828D"/>
                </a:solidFill>
                <a:latin typeface="字魂59号-创粗黑" panose="00000500000000000000" pitchFamily="2" charset="-122"/>
                <a:ea typeface="字魂59号-创粗黑" panose="00000500000000000000" pitchFamily="2" charset="-122"/>
              </a:rPr>
              <a:t>，</a:t>
            </a:r>
            <a:r>
              <a:rPr lang="en" altLang="zh-CN" dirty="0" err="1">
                <a:solidFill>
                  <a:srgbClr val="1B828D"/>
                </a:solidFill>
                <a:latin typeface="字魂59号-创粗黑" panose="00000500000000000000" pitchFamily="2" charset="-122"/>
                <a:ea typeface="字魂59号-创粗黑" panose="00000500000000000000" pitchFamily="2" charset="-122"/>
              </a:rPr>
              <a:t>ESlint</a:t>
            </a:r>
            <a:r>
              <a:rPr lang="zh-CN" altLang="en" dirty="0">
                <a:solidFill>
                  <a:srgbClr val="1B828D"/>
                </a:solidFill>
                <a:latin typeface="字魂59号-创粗黑" panose="00000500000000000000" pitchFamily="2" charset="-122"/>
                <a:ea typeface="字魂59号-创粗黑" panose="00000500000000000000" pitchFamily="2" charset="-122"/>
              </a:rPr>
              <a:t>。</a:t>
            </a:r>
            <a:endParaRPr lang="zh-CN" altLang="en-US" dirty="0">
              <a:solidFill>
                <a:srgbClr val="1B828D"/>
              </a:solidFill>
              <a:latin typeface="字魂59号-创粗黑" panose="00000500000000000000" pitchFamily="2" charset="-122"/>
              <a:ea typeface="字魂59号-创粗黑" panose="00000500000000000000" pitchFamily="2" charset="-122"/>
            </a:endParaRPr>
          </a:p>
        </p:txBody>
      </p:sp>
    </p:spTree>
    <p:extLst>
      <p:ext uri="{BB962C8B-B14F-4D97-AF65-F5344CB8AC3E}">
        <p14:creationId xmlns:p14="http://schemas.microsoft.com/office/powerpoint/2010/main" val="925910983"/>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anim calcmode="lin" valueType="num">
                                      <p:cBhvr>
                                        <p:cTn id="26" dur="1000" fill="hold"/>
                                        <p:tgtEl>
                                          <p:spTgt spid="14"/>
                                        </p:tgtEl>
                                        <p:attrNameLst>
                                          <p:attrName>ppt_x</p:attrName>
                                        </p:attrNameLst>
                                      </p:cBhvr>
                                      <p:tavLst>
                                        <p:tav tm="0">
                                          <p:val>
                                            <p:strVal val="#ppt_x"/>
                                          </p:val>
                                        </p:tav>
                                        <p:tav tm="100000">
                                          <p:val>
                                            <p:strVal val="#ppt_x"/>
                                          </p:val>
                                        </p:tav>
                                      </p:tavLst>
                                    </p:anim>
                                    <p:anim calcmode="lin" valueType="num">
                                      <p:cBhvr>
                                        <p:cTn id="2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4D5F7B3B-0026-487B-A1C3-637D6401DA73}"/>
              </a:ext>
            </a:extLst>
          </p:cNvPr>
          <p:cNvSpPr/>
          <p:nvPr/>
        </p:nvSpPr>
        <p:spPr>
          <a:xfrm>
            <a:off x="0" y="1524283"/>
            <a:ext cx="12192000" cy="1554819"/>
          </a:xfrm>
          <a:prstGeom prst="rect">
            <a:avLst/>
          </a:prstGeom>
          <a:solidFill>
            <a:srgbClr val="047D8A">
              <a:alpha val="85098"/>
            </a:srgbClr>
          </a:solidFill>
          <a:ln>
            <a:noFill/>
          </a:ln>
          <a:effectLst>
            <a:outerShdw blurRad="203200" dist="152400" dir="5400000" algn="t"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A9EB7044-CE97-4E22-8134-2D2486C35593}"/>
              </a:ext>
            </a:extLst>
          </p:cNvPr>
          <p:cNvSpPr txBox="1"/>
          <p:nvPr/>
        </p:nvSpPr>
        <p:spPr>
          <a:xfrm>
            <a:off x="1236885" y="1797306"/>
            <a:ext cx="8335739" cy="1938992"/>
          </a:xfrm>
          <a:prstGeom prst="rect">
            <a:avLst/>
          </a:prstGeom>
          <a:noFill/>
        </p:spPr>
        <p:txBody>
          <a:bodyPr wrap="square" rtlCol="0">
            <a:spAutoFit/>
          </a:bodyPr>
          <a:lstStyle/>
          <a:p>
            <a:pPr algn="dist"/>
            <a:r>
              <a:rPr lang="en-US" altLang="zh-CN" sz="6000" dirty="0">
                <a:solidFill>
                  <a:schemeClr val="bg1"/>
                </a:solidFill>
                <a:latin typeface="字魂59号-创粗黑" panose="00000500000000000000" pitchFamily="2" charset="-122"/>
                <a:ea typeface="字魂59号-创粗黑" panose="00000500000000000000" pitchFamily="2" charset="-122"/>
              </a:rPr>
              <a:t>02 </a:t>
            </a:r>
            <a:r>
              <a:rPr lang="zh-CN" altLang="en-US" sz="6000" dirty="0">
                <a:solidFill>
                  <a:schemeClr val="bg1"/>
                </a:solidFill>
                <a:latin typeface="字魂59号-创粗黑" panose="00000500000000000000" pitchFamily="2" charset="-122"/>
                <a:ea typeface="字魂59号-创粗黑" panose="00000500000000000000" pitchFamily="2" charset="-122"/>
              </a:rPr>
              <a:t>词法分析与语法分析</a:t>
            </a:r>
          </a:p>
          <a:p>
            <a:pPr algn="dist"/>
            <a:endParaRPr lang="zh-CN" altLang="en-US" sz="6000" dirty="0">
              <a:solidFill>
                <a:schemeClr val="bg1"/>
              </a:solidFill>
              <a:latin typeface="字魂59号-创粗黑" panose="00000500000000000000" pitchFamily="2" charset="-122"/>
              <a:ea typeface="字魂59号-创粗黑" panose="00000500000000000000" pitchFamily="2" charset="-122"/>
            </a:endParaRPr>
          </a:p>
        </p:txBody>
      </p:sp>
      <p:sp>
        <p:nvSpPr>
          <p:cNvPr id="12" name="文本框 11">
            <a:extLst>
              <a:ext uri="{FF2B5EF4-FFF2-40B4-BE49-F238E27FC236}">
                <a16:creationId xmlns:a16="http://schemas.microsoft.com/office/drawing/2014/main" id="{E0466237-626A-46D0-B6BF-6E44B980F591}"/>
              </a:ext>
            </a:extLst>
          </p:cNvPr>
          <p:cNvSpPr txBox="1"/>
          <p:nvPr/>
        </p:nvSpPr>
        <p:spPr>
          <a:xfrm>
            <a:off x="1064166" y="3778899"/>
            <a:ext cx="10002520" cy="1292662"/>
          </a:xfrm>
          <a:prstGeom prst="rect">
            <a:avLst/>
          </a:prstGeom>
          <a:noFill/>
        </p:spPr>
        <p:txBody>
          <a:bodyPr wrap="square" rtlCol="0">
            <a:spAutoFit/>
          </a:bodyPr>
          <a:lstStyle/>
          <a:p>
            <a:r>
              <a:rPr lang="zh-CN" altLang="en-US" sz="2400" dirty="0">
                <a:solidFill>
                  <a:srgbClr val="1B828D"/>
                </a:solidFill>
                <a:latin typeface="字魂59号-创粗黑" panose="00000500000000000000" pitchFamily="2" charset="-122"/>
                <a:ea typeface="字魂59号-创粗黑" panose="00000500000000000000" pitchFamily="2" charset="-122"/>
              </a:rPr>
              <a:t>词法分析</a:t>
            </a:r>
            <a:r>
              <a:rPr lang="en-US" altLang="zh-CN" sz="2400" dirty="0">
                <a:solidFill>
                  <a:srgbClr val="1B828D"/>
                </a:solidFill>
                <a:latin typeface="字魂59号-创粗黑" panose="00000500000000000000" pitchFamily="2" charset="-122"/>
                <a:ea typeface="字魂59号-创粗黑" panose="00000500000000000000" pitchFamily="2" charset="-122"/>
              </a:rPr>
              <a:t>/</a:t>
            </a:r>
            <a:r>
              <a:rPr lang="zh-CN" altLang="en-US" sz="2400" dirty="0">
                <a:solidFill>
                  <a:srgbClr val="1B828D"/>
                </a:solidFill>
                <a:latin typeface="字魂59号-创粗黑" panose="00000500000000000000" pitchFamily="2" charset="-122"/>
                <a:ea typeface="字魂59号-创粗黑" panose="00000500000000000000" pitchFamily="2" charset="-122"/>
              </a:rPr>
              <a:t>分词</a:t>
            </a:r>
            <a:r>
              <a:rPr lang="en-US" altLang="zh-CN" sz="2400" dirty="0">
                <a:solidFill>
                  <a:srgbClr val="1B828D"/>
                </a:solidFill>
                <a:latin typeface="字魂59号-创粗黑" panose="00000500000000000000" pitchFamily="2" charset="-122"/>
                <a:ea typeface="字魂59号-创粗黑" panose="00000500000000000000" pitchFamily="2" charset="-122"/>
              </a:rPr>
              <a:t>(</a:t>
            </a:r>
            <a:r>
              <a:rPr lang="en" altLang="zh-CN" sz="2400" dirty="0">
                <a:solidFill>
                  <a:srgbClr val="1B828D"/>
                </a:solidFill>
                <a:latin typeface="字魂59号-创粗黑" panose="00000500000000000000" pitchFamily="2" charset="-122"/>
                <a:ea typeface="字魂59号-创粗黑" panose="00000500000000000000" pitchFamily="2" charset="-122"/>
              </a:rPr>
              <a:t>Tokenizing/</a:t>
            </a:r>
            <a:r>
              <a:rPr lang="en" altLang="zh-CN" sz="2400" dirty="0" err="1">
                <a:solidFill>
                  <a:srgbClr val="1B828D"/>
                </a:solidFill>
                <a:latin typeface="字魂59号-创粗黑" panose="00000500000000000000" pitchFamily="2" charset="-122"/>
                <a:ea typeface="字魂59号-创粗黑" panose="00000500000000000000" pitchFamily="2" charset="-122"/>
              </a:rPr>
              <a:t>Lexing</a:t>
            </a:r>
            <a:r>
              <a:rPr lang="en" altLang="zh-CN" sz="2400" dirty="0">
                <a:solidFill>
                  <a:srgbClr val="1B828D"/>
                </a:solidFill>
                <a:latin typeface="字魂59号-创粗黑" panose="00000500000000000000" pitchFamily="2" charset="-122"/>
                <a:ea typeface="字魂59号-创粗黑" panose="00000500000000000000" pitchFamily="2" charset="-122"/>
              </a:rPr>
              <a:t>)</a:t>
            </a:r>
          </a:p>
          <a:p>
            <a:endParaRPr lang="en" altLang="zh-CN" dirty="0">
              <a:solidFill>
                <a:srgbClr val="1B828D"/>
              </a:solidFill>
              <a:latin typeface="字魂59号-创粗黑" panose="00000500000000000000" pitchFamily="2" charset="-122"/>
              <a:ea typeface="字魂59号-创粗黑" panose="00000500000000000000" pitchFamily="2" charset="-122"/>
            </a:endParaRPr>
          </a:p>
          <a:p>
            <a:r>
              <a:rPr lang="zh-CN" altLang="en-US" dirty="0">
                <a:solidFill>
                  <a:srgbClr val="1B828D"/>
                </a:solidFill>
                <a:latin typeface="字魂59号-创粗黑" panose="00000500000000000000" pitchFamily="2" charset="-122"/>
                <a:ea typeface="字魂59号-创粗黑" panose="00000500000000000000" pitchFamily="2" charset="-122"/>
              </a:rPr>
              <a:t>将字符流</a:t>
            </a:r>
            <a:r>
              <a:rPr lang="en-US" altLang="zh-CN" dirty="0">
                <a:solidFill>
                  <a:srgbClr val="1B828D"/>
                </a:solidFill>
                <a:latin typeface="字魂59号-创粗黑" panose="00000500000000000000" pitchFamily="2" charset="-122"/>
                <a:ea typeface="字魂59号-创粗黑" panose="00000500000000000000" pitchFamily="2" charset="-122"/>
              </a:rPr>
              <a:t>(</a:t>
            </a:r>
            <a:r>
              <a:rPr lang="en" altLang="zh-CN" dirty="0">
                <a:solidFill>
                  <a:srgbClr val="1B828D"/>
                </a:solidFill>
                <a:latin typeface="字魂59号-创粗黑" panose="00000500000000000000" pitchFamily="2" charset="-122"/>
                <a:ea typeface="字魂59号-创粗黑" panose="00000500000000000000" pitchFamily="2" charset="-122"/>
              </a:rPr>
              <a:t>char stream)</a:t>
            </a:r>
            <a:r>
              <a:rPr lang="zh-CN" altLang="en-US" dirty="0">
                <a:solidFill>
                  <a:srgbClr val="1B828D"/>
                </a:solidFill>
                <a:latin typeface="字魂59号-创粗黑" panose="00000500000000000000" pitchFamily="2" charset="-122"/>
                <a:ea typeface="字魂59号-创粗黑" panose="00000500000000000000" pitchFamily="2" charset="-122"/>
              </a:rPr>
              <a:t>转换为记号流</a:t>
            </a:r>
            <a:r>
              <a:rPr lang="en-US" altLang="zh-CN" dirty="0">
                <a:solidFill>
                  <a:srgbClr val="1B828D"/>
                </a:solidFill>
                <a:latin typeface="字魂59号-创粗黑" panose="00000500000000000000" pitchFamily="2" charset="-122"/>
                <a:ea typeface="字魂59号-创粗黑" panose="00000500000000000000" pitchFamily="2" charset="-122"/>
              </a:rPr>
              <a:t>(</a:t>
            </a:r>
            <a:r>
              <a:rPr lang="en" altLang="zh-CN" dirty="0">
                <a:solidFill>
                  <a:srgbClr val="1B828D"/>
                </a:solidFill>
                <a:latin typeface="字魂59号-创粗黑" panose="00000500000000000000" pitchFamily="2" charset="-122"/>
                <a:ea typeface="字魂59号-创粗黑" panose="00000500000000000000" pitchFamily="2" charset="-122"/>
              </a:rPr>
              <a:t>token stream)</a:t>
            </a:r>
            <a:r>
              <a:rPr lang="zh-CN" altLang="en" dirty="0">
                <a:solidFill>
                  <a:srgbClr val="1B828D"/>
                </a:solidFill>
                <a:latin typeface="字魂59号-创粗黑" panose="00000500000000000000" pitchFamily="2" charset="-122"/>
                <a:ea typeface="字魂59号-创粗黑" panose="00000500000000000000" pitchFamily="2" charset="-122"/>
              </a:rPr>
              <a:t>，</a:t>
            </a:r>
            <a:r>
              <a:rPr lang="zh-CN" altLang="en-US" dirty="0">
                <a:solidFill>
                  <a:srgbClr val="1B828D"/>
                </a:solidFill>
                <a:latin typeface="字魂59号-创粗黑" panose="00000500000000000000" pitchFamily="2" charset="-122"/>
                <a:ea typeface="字魂59号-创粗黑" panose="00000500000000000000" pitchFamily="2" charset="-122"/>
              </a:rPr>
              <a:t>由字符串组成的字符分解成有意义的代码块，这些代码块称为词法单元。</a:t>
            </a:r>
            <a:endParaRPr lang="en" altLang="zh-CN" dirty="0">
              <a:solidFill>
                <a:srgbClr val="1B828D"/>
              </a:solidFill>
              <a:latin typeface="字魂59号-创粗黑" panose="00000500000000000000" pitchFamily="2" charset="-122"/>
              <a:ea typeface="字魂59号-创粗黑" panose="00000500000000000000" pitchFamily="2" charset="-122"/>
            </a:endParaRPr>
          </a:p>
        </p:txBody>
      </p:sp>
      <p:sp>
        <p:nvSpPr>
          <p:cNvPr id="14" name="箭头: V 形 13">
            <a:extLst>
              <a:ext uri="{FF2B5EF4-FFF2-40B4-BE49-F238E27FC236}">
                <a16:creationId xmlns:a16="http://schemas.microsoft.com/office/drawing/2014/main" id="{1B0C058D-54FE-4F0D-99E3-0ABEDC8412E1}"/>
              </a:ext>
            </a:extLst>
          </p:cNvPr>
          <p:cNvSpPr/>
          <p:nvPr/>
        </p:nvSpPr>
        <p:spPr>
          <a:xfrm rot="5400000">
            <a:off x="5912213" y="6023052"/>
            <a:ext cx="367574" cy="637310"/>
          </a:xfrm>
          <a:prstGeom prst="chevron">
            <a:avLst>
              <a:gd name="adj" fmla="val 70000"/>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42098524"/>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箭头: V 形 13">
            <a:extLst>
              <a:ext uri="{FF2B5EF4-FFF2-40B4-BE49-F238E27FC236}">
                <a16:creationId xmlns:a16="http://schemas.microsoft.com/office/drawing/2014/main" id="{1B0C058D-54FE-4F0D-99E3-0ABEDC8412E1}"/>
              </a:ext>
            </a:extLst>
          </p:cNvPr>
          <p:cNvSpPr/>
          <p:nvPr/>
        </p:nvSpPr>
        <p:spPr>
          <a:xfrm rot="5400000">
            <a:off x="5912213" y="6023052"/>
            <a:ext cx="367574" cy="637310"/>
          </a:xfrm>
          <a:prstGeom prst="chevron">
            <a:avLst>
              <a:gd name="adj" fmla="val 70000"/>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文本框 1">
            <a:extLst>
              <a:ext uri="{FF2B5EF4-FFF2-40B4-BE49-F238E27FC236}">
                <a16:creationId xmlns:a16="http://schemas.microsoft.com/office/drawing/2014/main" id="{3A05EE8B-3E6B-9443-B425-3D28695EC53B}"/>
              </a:ext>
            </a:extLst>
          </p:cNvPr>
          <p:cNvSpPr txBox="1"/>
          <p:nvPr/>
        </p:nvSpPr>
        <p:spPr>
          <a:xfrm>
            <a:off x="850012" y="332506"/>
            <a:ext cx="10491975" cy="369332"/>
          </a:xfrm>
          <a:prstGeom prst="rect">
            <a:avLst/>
          </a:prstGeom>
          <a:noFill/>
        </p:spPr>
        <p:txBody>
          <a:bodyPr wrap="none" rtlCol="0">
            <a:spAutoFit/>
          </a:bodyPr>
          <a:lstStyle/>
          <a:p>
            <a:r>
              <a:rPr lang="zh-CN" altLang="en-US" dirty="0">
                <a:solidFill>
                  <a:srgbClr val="1B828D"/>
                </a:solidFill>
                <a:ea typeface="字魂59号-创粗黑" panose="00000500000000000000" pitchFamily="2" charset="-122"/>
              </a:rPr>
              <a:t>例如：一段 </a:t>
            </a:r>
            <a:r>
              <a:rPr lang="en" altLang="zh-CN" dirty="0">
                <a:solidFill>
                  <a:srgbClr val="1B828D"/>
                </a:solidFill>
                <a:ea typeface="字魂59号-创粗黑" panose="00000500000000000000" pitchFamily="2" charset="-122"/>
              </a:rPr>
              <a:t>JS </a:t>
            </a:r>
            <a:r>
              <a:rPr lang="zh-CN" altLang="en-US" dirty="0">
                <a:solidFill>
                  <a:srgbClr val="1B828D"/>
                </a:solidFill>
                <a:ea typeface="字魂59号-创粗黑" panose="00000500000000000000" pitchFamily="2" charset="-122"/>
              </a:rPr>
              <a:t>代码 </a:t>
            </a:r>
            <a:r>
              <a:rPr lang="en" altLang="zh-CN" dirty="0">
                <a:solidFill>
                  <a:srgbClr val="1B828D"/>
                </a:solidFill>
                <a:ea typeface="字魂59号-创粗黑" panose="00000500000000000000" pitchFamily="2" charset="-122"/>
              </a:rPr>
              <a:t>var name = 'Hello World'; </a:t>
            </a:r>
            <a:r>
              <a:rPr lang="zh-CN" altLang="en-US" dirty="0">
                <a:solidFill>
                  <a:srgbClr val="1B828D"/>
                </a:solidFill>
                <a:ea typeface="字魂59号-创粗黑" panose="00000500000000000000" pitchFamily="2" charset="-122"/>
              </a:rPr>
              <a:t>会被分解为词法单元：</a:t>
            </a:r>
            <a:r>
              <a:rPr lang="en" altLang="zh-CN" dirty="0">
                <a:solidFill>
                  <a:srgbClr val="1B828D"/>
                </a:solidFill>
                <a:ea typeface="字魂59号-创粗黑" panose="00000500000000000000" pitchFamily="2" charset="-122"/>
              </a:rPr>
              <a:t>var</a:t>
            </a:r>
            <a:r>
              <a:rPr lang="zh-CN" altLang="en" dirty="0">
                <a:solidFill>
                  <a:srgbClr val="1B828D"/>
                </a:solidFill>
                <a:ea typeface="字魂59号-创粗黑" panose="00000500000000000000" pitchFamily="2" charset="-122"/>
              </a:rPr>
              <a:t>、</a:t>
            </a:r>
            <a:r>
              <a:rPr lang="en" altLang="zh-CN" dirty="0">
                <a:solidFill>
                  <a:srgbClr val="1B828D"/>
                </a:solidFill>
                <a:ea typeface="字魂59号-创粗黑" panose="00000500000000000000" pitchFamily="2" charset="-122"/>
              </a:rPr>
              <a:t>name</a:t>
            </a:r>
            <a:r>
              <a:rPr lang="zh-CN" altLang="en" dirty="0">
                <a:solidFill>
                  <a:srgbClr val="1B828D"/>
                </a:solidFill>
                <a:ea typeface="字魂59号-创粗黑" panose="00000500000000000000" pitchFamily="2" charset="-122"/>
              </a:rPr>
              <a:t>、</a:t>
            </a:r>
            <a:r>
              <a:rPr lang="en" altLang="zh-CN" dirty="0">
                <a:solidFill>
                  <a:srgbClr val="1B828D"/>
                </a:solidFill>
                <a:ea typeface="字魂59号-创粗黑" panose="00000500000000000000" pitchFamily="2" charset="-122"/>
              </a:rPr>
              <a:t>=</a:t>
            </a:r>
            <a:r>
              <a:rPr lang="zh-CN" altLang="en" dirty="0">
                <a:solidFill>
                  <a:srgbClr val="1B828D"/>
                </a:solidFill>
                <a:ea typeface="字魂59号-创粗黑" panose="00000500000000000000" pitchFamily="2" charset="-122"/>
              </a:rPr>
              <a:t>、</a:t>
            </a:r>
            <a:r>
              <a:rPr lang="en" altLang="zh-CN" dirty="0">
                <a:solidFill>
                  <a:srgbClr val="1B828D"/>
                </a:solidFill>
                <a:ea typeface="字魂59号-创粗黑" panose="00000500000000000000" pitchFamily="2" charset="-122"/>
              </a:rPr>
              <a:t>Hello World</a:t>
            </a:r>
            <a:r>
              <a:rPr lang="zh-CN" altLang="en" dirty="0">
                <a:solidFill>
                  <a:srgbClr val="1B828D"/>
                </a:solidFill>
                <a:ea typeface="字魂59号-创粗黑" panose="00000500000000000000" pitchFamily="2" charset="-122"/>
              </a:rPr>
              <a:t>、</a:t>
            </a:r>
            <a:r>
              <a:rPr lang="en" altLang="zh-CN" dirty="0">
                <a:solidFill>
                  <a:srgbClr val="1B828D"/>
                </a:solidFill>
                <a:ea typeface="字魂59号-创粗黑" panose="00000500000000000000" pitchFamily="2" charset="-122"/>
              </a:rPr>
              <a:t>;</a:t>
            </a:r>
            <a:r>
              <a:rPr lang="zh-CN" altLang="en" dirty="0">
                <a:solidFill>
                  <a:srgbClr val="1B828D"/>
                </a:solidFill>
                <a:ea typeface="字魂59号-创粗黑" panose="00000500000000000000" pitchFamily="2" charset="-122"/>
              </a:rPr>
              <a:t>。</a:t>
            </a:r>
            <a:endParaRPr lang="zh-CN" altLang="en-US" dirty="0">
              <a:solidFill>
                <a:srgbClr val="1B828D"/>
              </a:solidFill>
              <a:ea typeface="字魂59号-创粗黑" panose="00000500000000000000" pitchFamily="2" charset="-122"/>
            </a:endParaRPr>
          </a:p>
        </p:txBody>
      </p:sp>
      <p:pic>
        <p:nvPicPr>
          <p:cNvPr id="4" name="图片 3">
            <a:extLst>
              <a:ext uri="{FF2B5EF4-FFF2-40B4-BE49-F238E27FC236}">
                <a16:creationId xmlns:a16="http://schemas.microsoft.com/office/drawing/2014/main" id="{94EAA3D5-EE04-A942-9BAB-A708F0F65177}"/>
              </a:ext>
            </a:extLst>
          </p:cNvPr>
          <p:cNvPicPr>
            <a:picLocks noChangeAspect="1"/>
          </p:cNvPicPr>
          <p:nvPr/>
        </p:nvPicPr>
        <p:blipFill>
          <a:blip r:embed="rId3"/>
          <a:stretch>
            <a:fillRect/>
          </a:stretch>
        </p:blipFill>
        <p:spPr>
          <a:xfrm>
            <a:off x="2787650" y="788279"/>
            <a:ext cx="5359400" cy="5283200"/>
          </a:xfrm>
          <a:prstGeom prst="rect">
            <a:avLst/>
          </a:prstGeom>
        </p:spPr>
      </p:pic>
    </p:spTree>
    <p:extLst>
      <p:ext uri="{BB962C8B-B14F-4D97-AF65-F5344CB8AC3E}">
        <p14:creationId xmlns:p14="http://schemas.microsoft.com/office/powerpoint/2010/main" val="55730085"/>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箭头: V 形 13">
            <a:extLst>
              <a:ext uri="{FF2B5EF4-FFF2-40B4-BE49-F238E27FC236}">
                <a16:creationId xmlns:a16="http://schemas.microsoft.com/office/drawing/2014/main" id="{1B0C058D-54FE-4F0D-99E3-0ABEDC8412E1}"/>
              </a:ext>
            </a:extLst>
          </p:cNvPr>
          <p:cNvSpPr/>
          <p:nvPr/>
        </p:nvSpPr>
        <p:spPr>
          <a:xfrm rot="5400000">
            <a:off x="5912213" y="6023052"/>
            <a:ext cx="367574" cy="637310"/>
          </a:xfrm>
          <a:prstGeom prst="chevron">
            <a:avLst>
              <a:gd name="adj" fmla="val 70000"/>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文本框 1">
            <a:extLst>
              <a:ext uri="{FF2B5EF4-FFF2-40B4-BE49-F238E27FC236}">
                <a16:creationId xmlns:a16="http://schemas.microsoft.com/office/drawing/2014/main" id="{3A05EE8B-3E6B-9443-B425-3D28695EC53B}"/>
              </a:ext>
            </a:extLst>
          </p:cNvPr>
          <p:cNvSpPr txBox="1"/>
          <p:nvPr/>
        </p:nvSpPr>
        <p:spPr>
          <a:xfrm>
            <a:off x="850012" y="332506"/>
            <a:ext cx="3395481" cy="461665"/>
          </a:xfrm>
          <a:prstGeom prst="rect">
            <a:avLst/>
          </a:prstGeom>
          <a:noFill/>
        </p:spPr>
        <p:txBody>
          <a:bodyPr wrap="none" rtlCol="0">
            <a:spAutoFit/>
          </a:bodyPr>
          <a:lstStyle/>
          <a:p>
            <a:r>
              <a:rPr lang="zh-CN" altLang="en-US" sz="2400" b="1" dirty="0">
                <a:solidFill>
                  <a:srgbClr val="1B828D"/>
                </a:solidFill>
                <a:ea typeface="字魂59号-创粗黑" panose="00000500000000000000" pitchFamily="2" charset="-122"/>
              </a:rPr>
              <a:t>语法分析</a:t>
            </a:r>
            <a:r>
              <a:rPr lang="en-US" altLang="zh-CN" sz="2400" b="1" dirty="0">
                <a:solidFill>
                  <a:srgbClr val="1B828D"/>
                </a:solidFill>
                <a:ea typeface="字魂59号-创粗黑" panose="00000500000000000000" pitchFamily="2" charset="-122"/>
              </a:rPr>
              <a:t>/</a:t>
            </a:r>
            <a:r>
              <a:rPr lang="zh-CN" altLang="en-US" sz="2400" b="1" dirty="0">
                <a:solidFill>
                  <a:srgbClr val="1B828D"/>
                </a:solidFill>
                <a:ea typeface="字魂59号-创粗黑" panose="00000500000000000000" pitchFamily="2" charset="-122"/>
              </a:rPr>
              <a:t>解析</a:t>
            </a:r>
            <a:r>
              <a:rPr lang="en-US" altLang="zh-CN" sz="2400" b="1" dirty="0">
                <a:solidFill>
                  <a:srgbClr val="1B828D"/>
                </a:solidFill>
                <a:ea typeface="字魂59号-创粗黑" panose="00000500000000000000" pitchFamily="2" charset="-122"/>
              </a:rPr>
              <a:t>(</a:t>
            </a:r>
            <a:r>
              <a:rPr lang="en" altLang="zh-CN" sz="2400" b="1" dirty="0">
                <a:solidFill>
                  <a:srgbClr val="1B828D"/>
                </a:solidFill>
                <a:ea typeface="字魂59号-创粗黑" panose="00000500000000000000" pitchFamily="2" charset="-122"/>
              </a:rPr>
              <a:t>Parsing)</a:t>
            </a:r>
          </a:p>
        </p:txBody>
      </p:sp>
      <p:sp>
        <p:nvSpPr>
          <p:cNvPr id="3" name="文本框 2">
            <a:extLst>
              <a:ext uri="{FF2B5EF4-FFF2-40B4-BE49-F238E27FC236}">
                <a16:creationId xmlns:a16="http://schemas.microsoft.com/office/drawing/2014/main" id="{C1B0ABD1-AB71-BE45-A92F-9E8BE7A799EB}"/>
              </a:ext>
            </a:extLst>
          </p:cNvPr>
          <p:cNvSpPr txBox="1"/>
          <p:nvPr/>
        </p:nvSpPr>
        <p:spPr>
          <a:xfrm>
            <a:off x="850012" y="1000125"/>
            <a:ext cx="10802957" cy="923330"/>
          </a:xfrm>
          <a:prstGeom prst="rect">
            <a:avLst/>
          </a:prstGeom>
          <a:noFill/>
        </p:spPr>
        <p:txBody>
          <a:bodyPr wrap="none" rtlCol="0">
            <a:spAutoFit/>
          </a:bodyPr>
          <a:lstStyle/>
          <a:p>
            <a:r>
              <a:rPr lang="zh-CN" altLang="en-US" dirty="0">
                <a:solidFill>
                  <a:srgbClr val="1B828D"/>
                </a:solidFill>
                <a:ea typeface="字魂59号-创粗黑" panose="00000500000000000000" pitchFamily="2" charset="-122"/>
              </a:rPr>
              <a:t>将词法单元流转换成一个由元素逐级嵌套所组成的代表了程序语法结构的树（</a:t>
            </a:r>
            <a:r>
              <a:rPr lang="en" altLang="zh-CN" dirty="0">
                <a:solidFill>
                  <a:srgbClr val="1B828D"/>
                </a:solidFill>
                <a:ea typeface="字魂59号-创粗黑" panose="00000500000000000000" pitchFamily="2" charset="-122"/>
              </a:rPr>
              <a:t>AST</a:t>
            </a:r>
            <a:r>
              <a:rPr lang="zh-CN" altLang="en" dirty="0">
                <a:solidFill>
                  <a:srgbClr val="1B828D"/>
                </a:solidFill>
                <a:ea typeface="字魂59号-创粗黑" panose="00000500000000000000" pitchFamily="2" charset="-122"/>
              </a:rPr>
              <a:t>）。 </a:t>
            </a:r>
            <a:endParaRPr lang="en-US" altLang="zh-CN" dirty="0">
              <a:solidFill>
                <a:srgbClr val="1B828D"/>
              </a:solidFill>
              <a:ea typeface="字魂59号-创粗黑" panose="00000500000000000000" pitchFamily="2" charset="-122"/>
            </a:endParaRPr>
          </a:p>
          <a:p>
            <a:endParaRPr lang="en-US" altLang="zh-CN" dirty="0">
              <a:solidFill>
                <a:srgbClr val="1B828D"/>
              </a:solidFill>
              <a:ea typeface="字魂59号-创粗黑" panose="00000500000000000000" pitchFamily="2" charset="-122"/>
            </a:endParaRPr>
          </a:p>
          <a:p>
            <a:r>
              <a:rPr lang="zh-CN" altLang="en-US" dirty="0">
                <a:solidFill>
                  <a:srgbClr val="1B828D"/>
                </a:solidFill>
                <a:ea typeface="字魂59号-创粗黑" panose="00000500000000000000" pitchFamily="2" charset="-122"/>
              </a:rPr>
              <a:t>词法分析和语法分析是交错进行的，词法分析器每取得一个词法记号，就将其送入语法分析器进行分析。</a:t>
            </a:r>
          </a:p>
        </p:txBody>
      </p:sp>
      <p:pic>
        <p:nvPicPr>
          <p:cNvPr id="5" name="图片 4">
            <a:extLst>
              <a:ext uri="{FF2B5EF4-FFF2-40B4-BE49-F238E27FC236}">
                <a16:creationId xmlns:a16="http://schemas.microsoft.com/office/drawing/2014/main" id="{82687EEC-1506-364A-99B8-F03DE41264FA}"/>
              </a:ext>
            </a:extLst>
          </p:cNvPr>
          <p:cNvPicPr>
            <a:picLocks noChangeAspect="1"/>
          </p:cNvPicPr>
          <p:nvPr/>
        </p:nvPicPr>
        <p:blipFill>
          <a:blip r:embed="rId3"/>
          <a:stretch>
            <a:fillRect/>
          </a:stretch>
        </p:blipFill>
        <p:spPr>
          <a:xfrm>
            <a:off x="850012" y="2487612"/>
            <a:ext cx="10439400" cy="2654300"/>
          </a:xfrm>
          <a:prstGeom prst="rect">
            <a:avLst/>
          </a:prstGeom>
        </p:spPr>
      </p:pic>
    </p:spTree>
    <p:extLst>
      <p:ext uri="{BB962C8B-B14F-4D97-AF65-F5344CB8AC3E}">
        <p14:creationId xmlns:p14="http://schemas.microsoft.com/office/powerpoint/2010/main" val="3390421117"/>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箭头: V 形 13">
            <a:extLst>
              <a:ext uri="{FF2B5EF4-FFF2-40B4-BE49-F238E27FC236}">
                <a16:creationId xmlns:a16="http://schemas.microsoft.com/office/drawing/2014/main" id="{1B0C058D-54FE-4F0D-99E3-0ABEDC8412E1}"/>
              </a:ext>
            </a:extLst>
          </p:cNvPr>
          <p:cNvSpPr/>
          <p:nvPr/>
        </p:nvSpPr>
        <p:spPr>
          <a:xfrm rot="5400000">
            <a:off x="5912213" y="6023052"/>
            <a:ext cx="367574" cy="637310"/>
          </a:xfrm>
          <a:prstGeom prst="chevron">
            <a:avLst>
              <a:gd name="adj" fmla="val 70000"/>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文本框 1">
            <a:extLst>
              <a:ext uri="{FF2B5EF4-FFF2-40B4-BE49-F238E27FC236}">
                <a16:creationId xmlns:a16="http://schemas.microsoft.com/office/drawing/2014/main" id="{3A05EE8B-3E6B-9443-B425-3D28695EC53B}"/>
              </a:ext>
            </a:extLst>
          </p:cNvPr>
          <p:cNvSpPr txBox="1"/>
          <p:nvPr/>
        </p:nvSpPr>
        <p:spPr>
          <a:xfrm>
            <a:off x="850012" y="332506"/>
            <a:ext cx="5203669" cy="369332"/>
          </a:xfrm>
          <a:prstGeom prst="rect">
            <a:avLst/>
          </a:prstGeom>
          <a:noFill/>
        </p:spPr>
        <p:txBody>
          <a:bodyPr wrap="none" rtlCol="0">
            <a:spAutoFit/>
          </a:bodyPr>
          <a:lstStyle/>
          <a:p>
            <a:r>
              <a:rPr lang="zh-CN" altLang="en-US" dirty="0">
                <a:solidFill>
                  <a:srgbClr val="1B828D"/>
                </a:solidFill>
                <a:ea typeface="字魂59号-创粗黑" panose="00000500000000000000" pitchFamily="2" charset="-122"/>
              </a:rPr>
              <a:t>例如：</a:t>
            </a:r>
            <a:r>
              <a:rPr lang="en" altLang="zh-CN" dirty="0"/>
              <a:t> </a:t>
            </a:r>
            <a:r>
              <a:rPr lang="en" altLang="zh-CN" dirty="0">
                <a:solidFill>
                  <a:srgbClr val="1B828D"/>
                </a:solidFill>
                <a:ea typeface="字魂59号-创粗黑" panose="00000500000000000000" pitchFamily="2" charset="-122"/>
              </a:rPr>
              <a:t>var name = 'Hello World'; </a:t>
            </a:r>
            <a:r>
              <a:rPr lang="zh-CN" altLang="en-US" dirty="0">
                <a:solidFill>
                  <a:srgbClr val="1B828D"/>
                </a:solidFill>
                <a:ea typeface="字魂59号-创粗黑" panose="00000500000000000000" pitchFamily="2" charset="-122"/>
              </a:rPr>
              <a:t>转成 </a:t>
            </a:r>
            <a:r>
              <a:rPr lang="en" altLang="zh-CN" dirty="0">
                <a:solidFill>
                  <a:srgbClr val="1B828D"/>
                </a:solidFill>
                <a:ea typeface="字魂59号-创粗黑" panose="00000500000000000000" pitchFamily="2" charset="-122"/>
              </a:rPr>
              <a:t>AST </a:t>
            </a:r>
            <a:r>
              <a:rPr lang="zh-CN" altLang="en-US" dirty="0">
                <a:solidFill>
                  <a:srgbClr val="1B828D"/>
                </a:solidFill>
                <a:ea typeface="字魂59号-创粗黑" panose="00000500000000000000" pitchFamily="2" charset="-122"/>
              </a:rPr>
              <a:t>如下：</a:t>
            </a:r>
          </a:p>
        </p:txBody>
      </p:sp>
      <p:pic>
        <p:nvPicPr>
          <p:cNvPr id="3" name="图片 2">
            <a:extLst>
              <a:ext uri="{FF2B5EF4-FFF2-40B4-BE49-F238E27FC236}">
                <a16:creationId xmlns:a16="http://schemas.microsoft.com/office/drawing/2014/main" id="{58E367EB-D1A0-0F4F-AE6F-FAE42969F4EB}"/>
              </a:ext>
            </a:extLst>
          </p:cNvPr>
          <p:cNvPicPr>
            <a:picLocks noChangeAspect="1"/>
          </p:cNvPicPr>
          <p:nvPr/>
        </p:nvPicPr>
        <p:blipFill>
          <a:blip r:embed="rId3"/>
          <a:stretch>
            <a:fillRect/>
          </a:stretch>
        </p:blipFill>
        <p:spPr>
          <a:xfrm>
            <a:off x="2972343" y="701838"/>
            <a:ext cx="5905500" cy="5816600"/>
          </a:xfrm>
          <a:prstGeom prst="rect">
            <a:avLst/>
          </a:prstGeom>
        </p:spPr>
      </p:pic>
    </p:spTree>
    <p:extLst>
      <p:ext uri="{BB962C8B-B14F-4D97-AF65-F5344CB8AC3E}">
        <p14:creationId xmlns:p14="http://schemas.microsoft.com/office/powerpoint/2010/main" val="181545595"/>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4D5F7B3B-0026-487B-A1C3-637D6401DA73}"/>
              </a:ext>
            </a:extLst>
          </p:cNvPr>
          <p:cNvSpPr/>
          <p:nvPr/>
        </p:nvSpPr>
        <p:spPr>
          <a:xfrm>
            <a:off x="0" y="1524283"/>
            <a:ext cx="12192000" cy="1554819"/>
          </a:xfrm>
          <a:prstGeom prst="rect">
            <a:avLst/>
          </a:prstGeom>
          <a:solidFill>
            <a:srgbClr val="047D8A">
              <a:alpha val="85098"/>
            </a:srgbClr>
          </a:solidFill>
          <a:ln>
            <a:noFill/>
          </a:ln>
          <a:effectLst>
            <a:outerShdw blurRad="203200" dist="152400" dir="5400000" algn="t"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A9EB7044-CE97-4E22-8134-2D2486C35593}"/>
              </a:ext>
            </a:extLst>
          </p:cNvPr>
          <p:cNvSpPr txBox="1"/>
          <p:nvPr/>
        </p:nvSpPr>
        <p:spPr>
          <a:xfrm>
            <a:off x="1236886" y="1797306"/>
            <a:ext cx="7321327" cy="1015663"/>
          </a:xfrm>
          <a:prstGeom prst="rect">
            <a:avLst/>
          </a:prstGeom>
          <a:noFill/>
        </p:spPr>
        <p:txBody>
          <a:bodyPr wrap="square" rtlCol="0">
            <a:spAutoFit/>
          </a:bodyPr>
          <a:lstStyle/>
          <a:p>
            <a:r>
              <a:rPr lang="en-US" altLang="zh-CN" sz="6000" dirty="0">
                <a:solidFill>
                  <a:schemeClr val="bg1"/>
                </a:solidFill>
                <a:latin typeface="字魂59号-创粗黑" panose="00000500000000000000" pitchFamily="2" charset="-122"/>
                <a:ea typeface="字魂59号-创粗黑" panose="00000500000000000000" pitchFamily="2" charset="-122"/>
              </a:rPr>
              <a:t>03 </a:t>
            </a:r>
            <a:r>
              <a:rPr lang="zh-CN" altLang="en-US" sz="6000" dirty="0">
                <a:solidFill>
                  <a:schemeClr val="bg1"/>
                </a:solidFill>
                <a:latin typeface="字魂59号-创粗黑" panose="00000500000000000000" pitchFamily="2" charset="-122"/>
                <a:ea typeface="字魂59号-创粗黑" panose="00000500000000000000" pitchFamily="2" charset="-122"/>
              </a:rPr>
              <a:t>常用</a:t>
            </a:r>
            <a:r>
              <a:rPr lang="en" altLang="zh-CN" sz="6000" dirty="0">
                <a:solidFill>
                  <a:schemeClr val="bg1"/>
                </a:solidFill>
                <a:latin typeface="字魂59号-创粗黑" panose="00000500000000000000" pitchFamily="2" charset="-122"/>
                <a:ea typeface="字魂59号-创粗黑" panose="00000500000000000000" pitchFamily="2" charset="-122"/>
              </a:rPr>
              <a:t>AST</a:t>
            </a:r>
            <a:r>
              <a:rPr lang="zh-CN" altLang="en-US" sz="6000" dirty="0">
                <a:solidFill>
                  <a:schemeClr val="bg1"/>
                </a:solidFill>
                <a:latin typeface="字魂59号-创粗黑" panose="00000500000000000000" pitchFamily="2" charset="-122"/>
                <a:ea typeface="字魂59号-创粗黑" panose="00000500000000000000" pitchFamily="2" charset="-122"/>
              </a:rPr>
              <a:t>对象</a:t>
            </a:r>
          </a:p>
        </p:txBody>
      </p:sp>
      <p:sp>
        <p:nvSpPr>
          <p:cNvPr id="12" name="文本框 11">
            <a:extLst>
              <a:ext uri="{FF2B5EF4-FFF2-40B4-BE49-F238E27FC236}">
                <a16:creationId xmlns:a16="http://schemas.microsoft.com/office/drawing/2014/main" id="{E0466237-626A-46D0-B6BF-6E44B980F591}"/>
              </a:ext>
            </a:extLst>
          </p:cNvPr>
          <p:cNvSpPr txBox="1"/>
          <p:nvPr/>
        </p:nvSpPr>
        <p:spPr>
          <a:xfrm>
            <a:off x="1064166" y="3778899"/>
            <a:ext cx="10002520" cy="1938992"/>
          </a:xfrm>
          <a:prstGeom prst="rect">
            <a:avLst/>
          </a:prstGeom>
          <a:noFill/>
        </p:spPr>
        <p:txBody>
          <a:bodyPr wrap="square" rtlCol="0">
            <a:spAutoFit/>
          </a:bodyPr>
          <a:lstStyle/>
          <a:p>
            <a:r>
              <a:rPr lang="en" altLang="zh-CN" sz="2400" dirty="0">
                <a:solidFill>
                  <a:srgbClr val="1B828D"/>
                </a:solidFill>
                <a:latin typeface="字魂59号-创粗黑" panose="00000500000000000000" pitchFamily="2" charset="-122"/>
                <a:ea typeface="字魂59号-创粗黑" panose="00000500000000000000" pitchFamily="2" charset="-122"/>
              </a:rPr>
              <a:t>Statement</a:t>
            </a:r>
            <a:r>
              <a:rPr lang="zh-CN" altLang="en" sz="2400" dirty="0">
                <a:solidFill>
                  <a:srgbClr val="1B828D"/>
                </a:solidFill>
                <a:latin typeface="字魂59号-创粗黑" panose="00000500000000000000" pitchFamily="2" charset="-122"/>
                <a:ea typeface="字魂59号-创粗黑" panose="00000500000000000000" pitchFamily="2" charset="-122"/>
              </a:rPr>
              <a:t>（</a:t>
            </a:r>
            <a:r>
              <a:rPr lang="zh-CN" altLang="en-US" sz="2400" dirty="0">
                <a:solidFill>
                  <a:srgbClr val="1B828D"/>
                </a:solidFill>
                <a:latin typeface="字魂59号-创粗黑" panose="00000500000000000000" pitchFamily="2" charset="-122"/>
                <a:ea typeface="字魂59号-创粗黑" panose="00000500000000000000" pitchFamily="2" charset="-122"/>
              </a:rPr>
              <a:t>语句）</a:t>
            </a:r>
          </a:p>
          <a:p>
            <a:endParaRPr lang="en" altLang="zh-CN" sz="2400" dirty="0">
              <a:solidFill>
                <a:srgbClr val="1B828D"/>
              </a:solidFill>
              <a:latin typeface="字魂59号-创粗黑" panose="00000500000000000000" pitchFamily="2" charset="-122"/>
              <a:ea typeface="字魂59号-创粗黑" panose="00000500000000000000" pitchFamily="2" charset="-122"/>
            </a:endParaRPr>
          </a:p>
          <a:p>
            <a:r>
              <a:rPr lang="en" altLang="zh-CN" sz="2400" dirty="0">
                <a:solidFill>
                  <a:srgbClr val="1B828D"/>
                </a:solidFill>
                <a:latin typeface="字魂59号-创粗黑" panose="00000500000000000000" pitchFamily="2" charset="-122"/>
                <a:ea typeface="字魂59号-创粗黑" panose="00000500000000000000" pitchFamily="2" charset="-122"/>
              </a:rPr>
              <a:t>Declaration</a:t>
            </a:r>
            <a:r>
              <a:rPr lang="zh-CN" altLang="en" sz="2400" dirty="0">
                <a:solidFill>
                  <a:srgbClr val="1B828D"/>
                </a:solidFill>
                <a:latin typeface="字魂59号-创粗黑" panose="00000500000000000000" pitchFamily="2" charset="-122"/>
                <a:ea typeface="字魂59号-创粗黑" panose="00000500000000000000" pitchFamily="2" charset="-122"/>
              </a:rPr>
              <a:t>（</a:t>
            </a:r>
            <a:r>
              <a:rPr lang="zh-CN" altLang="en-US" sz="2400" dirty="0">
                <a:solidFill>
                  <a:srgbClr val="1B828D"/>
                </a:solidFill>
                <a:latin typeface="字魂59号-创粗黑" panose="00000500000000000000" pitchFamily="2" charset="-122"/>
                <a:ea typeface="字魂59号-创粗黑" panose="00000500000000000000" pitchFamily="2" charset="-122"/>
              </a:rPr>
              <a:t>声明）</a:t>
            </a:r>
          </a:p>
          <a:p>
            <a:endParaRPr lang="en" altLang="zh-CN" sz="2400" dirty="0">
              <a:solidFill>
                <a:srgbClr val="1B828D"/>
              </a:solidFill>
              <a:latin typeface="字魂59号-创粗黑" panose="00000500000000000000" pitchFamily="2" charset="-122"/>
              <a:ea typeface="字魂59号-创粗黑" panose="00000500000000000000" pitchFamily="2" charset="-122"/>
            </a:endParaRPr>
          </a:p>
          <a:p>
            <a:r>
              <a:rPr lang="en" altLang="zh-CN" sz="2400" dirty="0">
                <a:solidFill>
                  <a:srgbClr val="1B828D"/>
                </a:solidFill>
                <a:latin typeface="字魂59号-创粗黑" panose="00000500000000000000" pitchFamily="2" charset="-122"/>
                <a:ea typeface="字魂59号-创粗黑" panose="00000500000000000000" pitchFamily="2" charset="-122"/>
              </a:rPr>
              <a:t>Expression</a:t>
            </a:r>
            <a:r>
              <a:rPr lang="zh-CN" altLang="en" sz="2400" dirty="0">
                <a:solidFill>
                  <a:srgbClr val="1B828D"/>
                </a:solidFill>
                <a:latin typeface="字魂59号-创粗黑" panose="00000500000000000000" pitchFamily="2" charset="-122"/>
                <a:ea typeface="字魂59号-创粗黑" panose="00000500000000000000" pitchFamily="2" charset="-122"/>
              </a:rPr>
              <a:t>（</a:t>
            </a:r>
            <a:r>
              <a:rPr lang="zh-CN" altLang="en-US" sz="2400" dirty="0">
                <a:solidFill>
                  <a:srgbClr val="1B828D"/>
                </a:solidFill>
                <a:latin typeface="字魂59号-创粗黑" panose="00000500000000000000" pitchFamily="2" charset="-122"/>
                <a:ea typeface="字魂59号-创粗黑" panose="00000500000000000000" pitchFamily="2" charset="-122"/>
              </a:rPr>
              <a:t>表达式）</a:t>
            </a:r>
          </a:p>
        </p:txBody>
      </p:sp>
      <p:sp>
        <p:nvSpPr>
          <p:cNvPr id="14" name="箭头: V 形 13">
            <a:extLst>
              <a:ext uri="{FF2B5EF4-FFF2-40B4-BE49-F238E27FC236}">
                <a16:creationId xmlns:a16="http://schemas.microsoft.com/office/drawing/2014/main" id="{1B0C058D-54FE-4F0D-99E3-0ABEDC8412E1}"/>
              </a:ext>
            </a:extLst>
          </p:cNvPr>
          <p:cNvSpPr/>
          <p:nvPr/>
        </p:nvSpPr>
        <p:spPr>
          <a:xfrm rot="5400000">
            <a:off x="5912213" y="6023052"/>
            <a:ext cx="367574" cy="637310"/>
          </a:xfrm>
          <a:prstGeom prst="chevron">
            <a:avLst>
              <a:gd name="adj" fmla="val 70000"/>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672823927"/>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47"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1000"/>
                                        <p:tgtEl>
                                          <p:spTgt spid="14"/>
                                        </p:tgtEl>
                                      </p:cBhvr>
                                    </p:animEffect>
                                    <p:anim calcmode="lin" valueType="num">
                                      <p:cBhvr>
                                        <p:cTn id="16" dur="1000" fill="hold"/>
                                        <p:tgtEl>
                                          <p:spTgt spid="14"/>
                                        </p:tgtEl>
                                        <p:attrNameLst>
                                          <p:attrName>ppt_x</p:attrName>
                                        </p:attrNameLst>
                                      </p:cBhvr>
                                      <p:tavLst>
                                        <p:tav tm="0">
                                          <p:val>
                                            <p:strVal val="#ppt_x"/>
                                          </p:val>
                                        </p:tav>
                                        <p:tav tm="100000">
                                          <p:val>
                                            <p:strVal val="#ppt_x"/>
                                          </p:val>
                                        </p:tav>
                                      </p:tavLst>
                                    </p:anim>
                                    <p:anim calcmode="lin" valueType="num">
                                      <p:cBhvr>
                                        <p:cTn id="1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箭头: V 形 13">
            <a:extLst>
              <a:ext uri="{FF2B5EF4-FFF2-40B4-BE49-F238E27FC236}">
                <a16:creationId xmlns:a16="http://schemas.microsoft.com/office/drawing/2014/main" id="{1B0C058D-54FE-4F0D-99E3-0ABEDC8412E1}"/>
              </a:ext>
            </a:extLst>
          </p:cNvPr>
          <p:cNvSpPr/>
          <p:nvPr/>
        </p:nvSpPr>
        <p:spPr>
          <a:xfrm rot="5400000">
            <a:off x="5912213" y="6023052"/>
            <a:ext cx="367574" cy="637310"/>
          </a:xfrm>
          <a:prstGeom prst="chevron">
            <a:avLst>
              <a:gd name="adj" fmla="val 70000"/>
            </a:avLst>
          </a:prstGeom>
          <a:solidFill>
            <a:srgbClr val="1B82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文本框 1">
            <a:extLst>
              <a:ext uri="{FF2B5EF4-FFF2-40B4-BE49-F238E27FC236}">
                <a16:creationId xmlns:a16="http://schemas.microsoft.com/office/drawing/2014/main" id="{3A05EE8B-3E6B-9443-B425-3D28695EC53B}"/>
              </a:ext>
            </a:extLst>
          </p:cNvPr>
          <p:cNvSpPr txBox="1"/>
          <p:nvPr/>
        </p:nvSpPr>
        <p:spPr>
          <a:xfrm>
            <a:off x="850012" y="332506"/>
            <a:ext cx="2855269" cy="461665"/>
          </a:xfrm>
          <a:prstGeom prst="rect">
            <a:avLst/>
          </a:prstGeom>
          <a:noFill/>
        </p:spPr>
        <p:txBody>
          <a:bodyPr wrap="none" rtlCol="0">
            <a:spAutoFit/>
          </a:bodyPr>
          <a:lstStyle/>
          <a:p>
            <a:r>
              <a:rPr lang="en" altLang="zh-CN" sz="2400" b="1" dirty="0">
                <a:solidFill>
                  <a:srgbClr val="1B828D"/>
                </a:solidFill>
                <a:ea typeface="字魂59号-创粗黑" panose="00000500000000000000" pitchFamily="2" charset="-122"/>
              </a:rPr>
              <a:t>Statement</a:t>
            </a:r>
            <a:r>
              <a:rPr lang="zh-CN" altLang="en" sz="2400" b="1" dirty="0">
                <a:solidFill>
                  <a:srgbClr val="1B828D"/>
                </a:solidFill>
                <a:ea typeface="字魂59号-创粗黑" panose="00000500000000000000" pitchFamily="2" charset="-122"/>
              </a:rPr>
              <a:t>（</a:t>
            </a:r>
            <a:r>
              <a:rPr lang="zh-CN" altLang="en-US" sz="2400" b="1" dirty="0">
                <a:solidFill>
                  <a:srgbClr val="1B828D"/>
                </a:solidFill>
                <a:ea typeface="字魂59号-创粗黑" panose="00000500000000000000" pitchFamily="2" charset="-122"/>
              </a:rPr>
              <a:t>语句）</a:t>
            </a:r>
          </a:p>
        </p:txBody>
      </p:sp>
      <p:sp>
        <p:nvSpPr>
          <p:cNvPr id="4" name="文本框 3">
            <a:extLst>
              <a:ext uri="{FF2B5EF4-FFF2-40B4-BE49-F238E27FC236}">
                <a16:creationId xmlns:a16="http://schemas.microsoft.com/office/drawing/2014/main" id="{0FEEB208-4285-DB48-A65B-26A539C74D19}"/>
              </a:ext>
            </a:extLst>
          </p:cNvPr>
          <p:cNvSpPr txBox="1"/>
          <p:nvPr/>
        </p:nvSpPr>
        <p:spPr>
          <a:xfrm>
            <a:off x="3057525" y="1785938"/>
            <a:ext cx="184731" cy="369332"/>
          </a:xfrm>
          <a:prstGeom prst="rect">
            <a:avLst/>
          </a:prstGeom>
          <a:noFill/>
        </p:spPr>
        <p:txBody>
          <a:bodyPr wrap="none" rtlCol="0">
            <a:spAutoFit/>
          </a:bodyPr>
          <a:lstStyle/>
          <a:p>
            <a:endParaRPr kumimoji="1" lang="zh-CN" altLang="en-US" dirty="0"/>
          </a:p>
        </p:txBody>
      </p:sp>
      <p:pic>
        <p:nvPicPr>
          <p:cNvPr id="5" name="图片 4">
            <a:extLst>
              <a:ext uri="{FF2B5EF4-FFF2-40B4-BE49-F238E27FC236}">
                <a16:creationId xmlns:a16="http://schemas.microsoft.com/office/drawing/2014/main" id="{BA4CC047-6896-DB4E-A335-DC0A96CD27B8}"/>
              </a:ext>
            </a:extLst>
          </p:cNvPr>
          <p:cNvPicPr>
            <a:picLocks noChangeAspect="1"/>
          </p:cNvPicPr>
          <p:nvPr/>
        </p:nvPicPr>
        <p:blipFill>
          <a:blip r:embed="rId3"/>
          <a:stretch>
            <a:fillRect/>
          </a:stretch>
        </p:blipFill>
        <p:spPr>
          <a:xfrm>
            <a:off x="1460500" y="996950"/>
            <a:ext cx="9271000" cy="4864100"/>
          </a:xfrm>
          <a:prstGeom prst="rect">
            <a:avLst/>
          </a:prstGeom>
        </p:spPr>
      </p:pic>
    </p:spTree>
    <p:extLst>
      <p:ext uri="{BB962C8B-B14F-4D97-AF65-F5344CB8AC3E}">
        <p14:creationId xmlns:p14="http://schemas.microsoft.com/office/powerpoint/2010/main" val="2879574037"/>
      </p:ext>
    </p:extLst>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部门工作总结"/>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652</TotalTime>
  <Words>597</Words>
  <Application>Microsoft Macintosh PowerPoint</Application>
  <PresentationFormat>宽屏</PresentationFormat>
  <Paragraphs>88</Paragraphs>
  <Slides>23</Slides>
  <Notes>23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-apple-system</vt:lpstr>
      <vt:lpstr>等线</vt:lpstr>
      <vt:lpstr>等线 Light</vt:lpstr>
      <vt:lpstr>字魂58号-创中黑</vt:lpstr>
      <vt:lpstr>字魂59号-创粗黑</vt:lpstr>
      <vt:lpstr>KaiTi</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Microsoft Office User</cp:lastModifiedBy>
  <cp:revision>71</cp:revision>
  <dcterms:created xsi:type="dcterms:W3CDTF">2019-07-29T02:38:01Z</dcterms:created>
  <dcterms:modified xsi:type="dcterms:W3CDTF">2021-03-04T17:12:15Z</dcterms:modified>
</cp:coreProperties>
</file>