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292" r:id="rId2"/>
    <p:sldId id="259" r:id="rId3"/>
    <p:sldId id="261" r:id="rId4"/>
    <p:sldId id="262" r:id="rId5"/>
    <p:sldId id="265" r:id="rId6"/>
    <p:sldId id="279" r:id="rId7"/>
    <p:sldId id="271" r:id="rId8"/>
    <p:sldId id="272" r:id="rId9"/>
    <p:sldId id="293" r:id="rId10"/>
    <p:sldId id="267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4" r:id="rId20"/>
    <p:sldId id="295" r:id="rId21"/>
    <p:sldId id="296" r:id="rId22"/>
    <p:sldId id="290" r:id="rId23"/>
    <p:sldId id="29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5F61E-E7D2-4F1A-9672-C165B8C096A7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3146-2019-4FBC-A6A9-8F14BC180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sz="1200" b="1" dirty="0" smtClean="0">
              <a:solidFill>
                <a:srgbClr val="003399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23146-2019-4FBC-A6A9-8F14BC1803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F054E6C-7E15-4763-827D-0C8D2E86E66E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4418D76-7299-4868-93E5-DBFC015EC9B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956328-7834-43F2-8324-3995546EC7AE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2396-18F7-4BD3-88FF-45C4C9FBF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F1585-4224-4A69-946A-AE0422E80D19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57F30-5C67-45B3-BE6C-E3AAD24A09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BC901-9141-4EA8-B9BA-C53DFC117F66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A9F32-7AE3-455A-B5C4-112998D8E3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59899-E5BE-4B12-A915-A23C3E698C02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A4D5D-DF86-4F01-954D-174124D3A3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932768-9FFC-4BF9-9541-3A80802B429B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BF797-8154-4CE2-96D7-E9BE6D4351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07708-D111-4060-854A-C2319269C10E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B3183-A965-4EE9-AE09-BB1A0610F3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DC267-DEB5-4EEF-91E0-EF43BDA85B3D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5299A-C4DD-490C-BD1D-952CB834CB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17D60-E227-4951-896C-6B919DA8D3B0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507EB-5E43-4B51-9A9C-1D56149D2F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8FDC8-D78E-440E-AB3B-D6DF66CA8FB8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E41D5-6107-45B9-BD7A-970701D078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4C569-D3E7-495F-8260-DD85158E94B6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CFCAE-2CBE-408D-9FF4-B2F4D19E34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3A6E458-6B00-4066-89AD-80804423D4C2}" type="datetimeFigureOut">
              <a:rPr lang="en-US"/>
              <a:pPr/>
              <a:t>10/21/2012</a:t>
            </a:fld>
            <a:endParaRPr lang="en-US" alt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EDB2C8E-0D26-484A-ADD8-4CE7D9839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838200"/>
            <a:ext cx="5181600" cy="83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dirty="0" smtClean="0"/>
              <a:t>If you care, just share!</a:t>
            </a:r>
            <a:endParaRPr lang="en-IN" sz="3500" dirty="0"/>
          </a:p>
        </p:txBody>
      </p:sp>
      <p:pic>
        <p:nvPicPr>
          <p:cNvPr id="9220" name="Picture 4" descr="E:\Shareef\F2S_Ignite_PPT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0" y="1962150"/>
            <a:ext cx="4089400" cy="3067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228600" y="5334000"/>
            <a:ext cx="8763000" cy="83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/>
              <a:t>If you care for the people who are suffering to get blood to their loved ones, during emergencies… just share the concept! Share the concept of Voluntary Blood Donation</a:t>
            </a:r>
            <a:endParaRPr lang="en-IN" sz="1500"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Role of F2S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+mn-lt"/>
              </a:rPr>
              <a:t> Friends 2 Support accepts requests for blood from all over the country via its web portal.</a:t>
            </a:r>
          </a:p>
          <a:p>
            <a:endParaRPr lang="en-US" sz="2800" b="1" dirty="0" smtClean="0">
              <a:solidFill>
                <a:srgbClr val="0033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+mn-lt"/>
              </a:rPr>
              <a:t> Friends 2 Support brings together individuals who volunteer to donate blood.</a:t>
            </a:r>
            <a:endParaRPr lang="en-IN" sz="2800" b="1" dirty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Finding a donor</a:t>
            </a:r>
            <a:endParaRPr lang="en-IN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211" y="2705100"/>
            <a:ext cx="6805789" cy="3467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85800" y="17526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399"/>
                </a:solidFill>
              </a:rPr>
              <a:t>We provide timely support to those who are in a frantic of blood.</a:t>
            </a:r>
            <a:endParaRPr lang="en-IN" sz="2000" b="1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Support via SMS</a:t>
            </a:r>
            <a:endParaRPr lang="en-IN" sz="3600" dirty="0"/>
          </a:p>
        </p:txBody>
      </p:sp>
      <p:pic>
        <p:nvPicPr>
          <p:cNvPr id="4" name="Picture 2" descr="http://steveanderson.com/wp-content/uploads/2012/02/iphone-tex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1" y="3268981"/>
            <a:ext cx="3429000" cy="358901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2362200"/>
            <a:ext cx="510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</a:rPr>
              <a:t>friends2support.org enables a faster response by supporting an instant messaging service for its users.</a:t>
            </a:r>
            <a:endParaRPr lang="en-IN" sz="28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Motto and Vision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362200"/>
            <a:ext cx="53340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Motto</a:t>
            </a:r>
          </a:p>
          <a:p>
            <a:r>
              <a:rPr lang="en-US" sz="2400" b="1" i="1" dirty="0" smtClean="0"/>
              <a:t>Donate blood to save precious lives</a:t>
            </a:r>
          </a:p>
          <a:p>
            <a:endParaRPr lang="en-US" b="1" dirty="0" smtClean="0"/>
          </a:p>
          <a:p>
            <a:r>
              <a:rPr lang="en-US" sz="3100" b="1" dirty="0" smtClean="0">
                <a:solidFill>
                  <a:srgbClr val="C00000"/>
                </a:solidFill>
              </a:rPr>
              <a:t>Vision</a:t>
            </a:r>
          </a:p>
          <a:p>
            <a:r>
              <a:rPr lang="en-US" sz="2400" b="1" i="1" dirty="0" smtClean="0"/>
              <a:t>To be the hope of every Indian in search of a voluntary blood donor</a:t>
            </a:r>
            <a:endParaRPr lang="en-IN" sz="2400" b="1" i="1" dirty="0"/>
          </a:p>
        </p:txBody>
      </p:sp>
      <p:pic>
        <p:nvPicPr>
          <p:cNvPr id="10242" name="Picture 2" descr="E:\Shareef\F2S_Ignite_PPT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76400"/>
            <a:ext cx="3200400" cy="433316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Team F2S</a:t>
            </a:r>
            <a:endParaRPr lang="en-IN" sz="3600" dirty="0"/>
          </a:p>
        </p:txBody>
      </p:sp>
      <p:pic>
        <p:nvPicPr>
          <p:cNvPr id="7" name="Picture 2" descr="E:\Shareef\MyDownloads\F2S_Logo.jpg"/>
          <p:cNvPicPr>
            <a:picLocks noChangeAspect="1" noChangeArrowheads="1"/>
          </p:cNvPicPr>
          <p:nvPr/>
        </p:nvPicPr>
        <p:blipFill>
          <a:blip r:embed="rId2" cstate="print"/>
          <a:srcRect l="29042" r="32269" b="24679"/>
          <a:stretch>
            <a:fillRect/>
          </a:stretch>
        </p:blipFill>
        <p:spPr bwMode="auto">
          <a:xfrm>
            <a:off x="5666185" y="2202585"/>
            <a:ext cx="3477815" cy="442681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9600" y="32004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AU" sz="2400" b="1" dirty="0" smtClean="0">
                <a:solidFill>
                  <a:srgbClr val="003399"/>
                </a:solidFill>
                <a:latin typeface="+mn-lt"/>
              </a:rPr>
              <a:t>The F2S team consists of a group of passionate souls throughout the country who understand the need of blood donation. </a:t>
            </a:r>
            <a:endParaRPr lang="en-AU" sz="2400" b="1" dirty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" y="2514600"/>
            <a:ext cx="49530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003399"/>
                </a:solidFill>
              </a:rPr>
              <a:t>Blood Cannot be Manufactured.</a:t>
            </a:r>
          </a:p>
          <a:p>
            <a:pPr algn="ctr">
              <a:defRPr/>
            </a:pPr>
            <a:endParaRPr lang="en-US" sz="2800" b="1" dirty="0" smtClean="0">
              <a:solidFill>
                <a:srgbClr val="003399"/>
              </a:solidFill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rgbClr val="003399"/>
                </a:solidFill>
              </a:rPr>
              <a:t> It can come only from willing donors.</a:t>
            </a:r>
            <a:endParaRPr lang="en-IN" sz="2800" b="1" dirty="0">
              <a:solidFill>
                <a:srgbClr val="0033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533400"/>
            <a:ext cx="3200400" cy="609600"/>
            <a:chOff x="0" y="685800"/>
            <a:chExt cx="320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0" y="685800"/>
              <a:ext cx="3200400" cy="609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762000"/>
              <a:ext cx="228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</a:rPr>
                <a:t>Come forward</a:t>
              </a:r>
              <a:endParaRPr lang="en-IN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 descr="E:\Shareef\F2S_Ignite_PPT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2971800" cy="4452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1000" y="2362200"/>
            <a:ext cx="42672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500" b="1" dirty="0" smtClean="0">
                <a:solidFill>
                  <a:srgbClr val="003399"/>
                </a:solidFill>
              </a:rPr>
              <a:t>If you hesitate to donate blood even to your loved ones when in need, </a:t>
            </a:r>
          </a:p>
          <a:p>
            <a:pPr algn="ctr">
              <a:defRPr/>
            </a:pPr>
            <a:r>
              <a:rPr lang="en-IN" sz="2500" b="1" dirty="0" smtClean="0">
                <a:solidFill>
                  <a:srgbClr val="003399"/>
                </a:solidFill>
              </a:rPr>
              <a:t> </a:t>
            </a:r>
          </a:p>
          <a:p>
            <a:pPr algn="ctr">
              <a:defRPr/>
            </a:pPr>
            <a:r>
              <a:rPr lang="en-IN" sz="2500" b="1" dirty="0" smtClean="0">
                <a:solidFill>
                  <a:srgbClr val="003399"/>
                </a:solidFill>
              </a:rPr>
              <a:t>how can you expect someone to donate blood to you during emergency?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533400"/>
            <a:ext cx="3200400" cy="609600"/>
            <a:chOff x="0" y="685800"/>
            <a:chExt cx="3200400" cy="609600"/>
          </a:xfrm>
        </p:grpSpPr>
        <p:sp>
          <p:nvSpPr>
            <p:cNvPr id="3" name="Rectangle 2"/>
            <p:cNvSpPr/>
            <p:nvPr/>
          </p:nvSpPr>
          <p:spPr>
            <a:xfrm>
              <a:off x="0" y="685800"/>
              <a:ext cx="3200400" cy="609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3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2400" y="762000"/>
              <a:ext cx="228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</a:rPr>
                <a:t>Come forward</a:t>
              </a:r>
              <a:endParaRPr lang="en-IN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 descr="E:\Shareef\F2S_Ignite_PPT\3.jpg"/>
          <p:cNvPicPr>
            <a:picLocks noChangeAspect="1" noChangeArrowheads="1"/>
          </p:cNvPicPr>
          <p:nvPr/>
        </p:nvPicPr>
        <p:blipFill>
          <a:blip r:embed="rId2" cstate="print"/>
          <a:srcRect r="39588"/>
          <a:stretch>
            <a:fillRect/>
          </a:stretch>
        </p:blipFill>
        <p:spPr bwMode="auto">
          <a:xfrm>
            <a:off x="4953000" y="1567532"/>
            <a:ext cx="3581400" cy="43760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209800"/>
            <a:ext cx="40386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Register as a voluntary blood donor with www.friends2support.org</a:t>
            </a:r>
            <a:endParaRPr lang="en-IN" sz="2000" b="1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Where strangers become friends!</a:t>
            </a:r>
            <a:endParaRPr lang="en-IN" sz="2800" dirty="0"/>
          </a:p>
        </p:txBody>
      </p:sp>
      <p:pic>
        <p:nvPicPr>
          <p:cNvPr id="4098" name="Picture 2" descr="E:\F2S_newsite\imgs\reg_don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724400"/>
            <a:ext cx="4800600" cy="16002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F2S so far!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05000"/>
            <a:ext cx="411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</a:rPr>
              <a:t>Team F2S has so far helped save </a:t>
            </a:r>
            <a:r>
              <a:rPr lang="en-US" sz="2400" b="1" dirty="0" smtClean="0">
                <a:solidFill>
                  <a:srgbClr val="003399"/>
                </a:solidFill>
              </a:rPr>
              <a:t>1,50,000 </a:t>
            </a:r>
            <a:r>
              <a:rPr lang="en-US" sz="2400" b="1" dirty="0" smtClean="0">
                <a:solidFill>
                  <a:srgbClr val="003399"/>
                </a:solidFill>
              </a:rPr>
              <a:t>lives!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smtClean="0">
                <a:solidFill>
                  <a:srgbClr val="003399"/>
                </a:solidFill>
              </a:rPr>
              <a:t>All of this has been possible with the undulating support of </a:t>
            </a:r>
            <a:r>
              <a:rPr lang="en-US" sz="2400" b="1" dirty="0" smtClean="0">
                <a:solidFill>
                  <a:srgbClr val="003399"/>
                </a:solidFill>
              </a:rPr>
              <a:t>1,00,000 </a:t>
            </a:r>
            <a:r>
              <a:rPr lang="en-US" sz="2400" b="1" dirty="0" smtClean="0">
                <a:solidFill>
                  <a:srgbClr val="003399"/>
                </a:solidFill>
              </a:rPr>
              <a:t>volunteers!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smtClean="0">
                <a:solidFill>
                  <a:srgbClr val="003399"/>
                </a:solidFill>
              </a:rPr>
              <a:t>Such numbers have got to bring a smile on your face </a:t>
            </a:r>
            <a:r>
              <a:rPr lang="en-US" sz="2400" b="1" dirty="0" smtClean="0">
                <a:solidFill>
                  <a:srgbClr val="003399"/>
                </a:solidFill>
                <a:sym typeface="Wingdings" pitchFamily="2" charset="2"/>
              </a:rPr>
              <a:t></a:t>
            </a:r>
            <a:endParaRPr lang="en-IN" sz="2400" b="1" dirty="0">
              <a:solidFill>
                <a:srgbClr val="003399"/>
              </a:solidFill>
            </a:endParaRPr>
          </a:p>
        </p:txBody>
      </p:sp>
      <p:pic>
        <p:nvPicPr>
          <p:cNvPr id="1026" name="Picture 2" descr="C:\Users\Sharee\Desktop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100" y="1704975"/>
            <a:ext cx="4533900" cy="1343025"/>
          </a:xfrm>
          <a:prstGeom prst="rect">
            <a:avLst/>
          </a:prstGeom>
          <a:noFill/>
        </p:spPr>
      </p:pic>
      <p:pic>
        <p:nvPicPr>
          <p:cNvPr id="1027" name="Picture 3" descr="C:\Users\Sharee\Desktop\Untitled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3676650"/>
            <a:ext cx="4505325" cy="13335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 smtClean="0"/>
              <a:t>Recognizations</a:t>
            </a:r>
            <a:r>
              <a:rPr lang="en-US" sz="2000" dirty="0" smtClean="0"/>
              <a:t> so far!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396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</a:rPr>
              <a:t>Listed with LIMCA BOOK of RECORDS as India’s Largest voluntary Blood Donors Website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smtClean="0">
                <a:solidFill>
                  <a:srgbClr val="003399"/>
                </a:solidFill>
              </a:rPr>
              <a:t>Listed with INDIA BOOK of RECORDS as India’s Largest voluntary Blood Donors Website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smtClean="0">
                <a:solidFill>
                  <a:srgbClr val="003399"/>
                </a:solidFill>
              </a:rPr>
              <a:t>Listed with </a:t>
            </a:r>
            <a:r>
              <a:rPr lang="en-US" sz="2400" b="1" dirty="0" smtClean="0">
                <a:solidFill>
                  <a:srgbClr val="003399"/>
                </a:solidFill>
              </a:rPr>
              <a:t>Asia </a:t>
            </a:r>
            <a:r>
              <a:rPr lang="en-US" sz="2400" b="1" dirty="0" smtClean="0">
                <a:solidFill>
                  <a:srgbClr val="003399"/>
                </a:solidFill>
              </a:rPr>
              <a:t>BOOK of RECORDS as </a:t>
            </a:r>
            <a:r>
              <a:rPr lang="en-US" sz="2400" b="1" dirty="0" smtClean="0">
                <a:solidFill>
                  <a:srgbClr val="003399"/>
                </a:solidFill>
              </a:rPr>
              <a:t>World’s </a:t>
            </a:r>
            <a:r>
              <a:rPr lang="en-US" sz="2400" b="1" dirty="0" smtClean="0">
                <a:solidFill>
                  <a:srgbClr val="003399"/>
                </a:solidFill>
              </a:rPr>
              <a:t>Largest voluntary Blood Donors Website</a:t>
            </a:r>
          </a:p>
        </p:txBody>
      </p:sp>
      <p:pic>
        <p:nvPicPr>
          <p:cNvPr id="2052" name="Picture 4" descr="India Book of Record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9196" y="3048000"/>
            <a:ext cx="1860804" cy="1676400"/>
          </a:xfrm>
          <a:prstGeom prst="rect">
            <a:avLst/>
          </a:prstGeom>
          <a:noFill/>
        </p:spPr>
      </p:pic>
      <p:pic>
        <p:nvPicPr>
          <p:cNvPr id="2" name="Picture 2" descr="C:\Users\Sharee\Desktop\Untitled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1447800"/>
            <a:ext cx="4505325" cy="1333500"/>
          </a:xfrm>
          <a:prstGeom prst="rect">
            <a:avLst/>
          </a:prstGeom>
          <a:noFill/>
        </p:spPr>
      </p:pic>
      <p:pic>
        <p:nvPicPr>
          <p:cNvPr id="2051" name="Picture 3" descr="C:\Users\Sharee\Desktop\Untitled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8675" y="5035550"/>
            <a:ext cx="4505325" cy="13335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3733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Road Accidents</a:t>
            </a:r>
            <a:endParaRPr lang="en-IN" sz="2800" dirty="0"/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676400"/>
            <a:ext cx="5519672" cy="41397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 smtClean="0"/>
              <a:t>Recognizations</a:t>
            </a:r>
            <a:r>
              <a:rPr lang="en-US" sz="2000" dirty="0" smtClean="0"/>
              <a:t> </a:t>
            </a:r>
            <a:r>
              <a:rPr lang="en-US" sz="2000" dirty="0" smtClean="0"/>
              <a:t>so far!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146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</a:rPr>
              <a:t>Winner of </a:t>
            </a:r>
            <a:r>
              <a:rPr lang="en-US" sz="2400" b="1" dirty="0" err="1" smtClean="0">
                <a:solidFill>
                  <a:srgbClr val="003399"/>
                </a:solidFill>
              </a:rPr>
              <a:t>Manthan</a:t>
            </a:r>
            <a:r>
              <a:rPr lang="en-US" sz="2400" b="1" dirty="0" smtClean="0">
                <a:solidFill>
                  <a:srgbClr val="003399"/>
                </a:solidFill>
              </a:rPr>
              <a:t> Award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smtClean="0">
                <a:solidFill>
                  <a:srgbClr val="003399"/>
                </a:solidFill>
              </a:rPr>
              <a:t>Winner of World Summit Youth Award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err="1" smtClean="0">
                <a:solidFill>
                  <a:srgbClr val="003399"/>
                </a:solidFill>
              </a:rPr>
              <a:t>Nasscom</a:t>
            </a:r>
            <a:r>
              <a:rPr lang="en-US" sz="2400" b="1" dirty="0" smtClean="0">
                <a:solidFill>
                  <a:srgbClr val="003399"/>
                </a:solidFill>
              </a:rPr>
              <a:t> Social Innovations Nomine</a:t>
            </a:r>
          </a:p>
        </p:txBody>
      </p:sp>
      <p:pic>
        <p:nvPicPr>
          <p:cNvPr id="1026" name="Picture 2" descr="E:\F2S_newsite\imgs\wsy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171950"/>
            <a:ext cx="4286250" cy="1085850"/>
          </a:xfrm>
          <a:prstGeom prst="rect">
            <a:avLst/>
          </a:prstGeom>
          <a:noFill/>
        </p:spPr>
      </p:pic>
      <p:pic>
        <p:nvPicPr>
          <p:cNvPr id="1027" name="Picture 3" descr="E:\F2S_newsite\imgs\bann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511425"/>
            <a:ext cx="3407229" cy="99377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Reaching People to save lives!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490008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</a:rPr>
              <a:t>Awareness Walks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smtClean="0">
                <a:solidFill>
                  <a:srgbClr val="003399"/>
                </a:solidFill>
              </a:rPr>
              <a:t>Awareness Camps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r>
              <a:rPr lang="en-US" sz="2400" b="1" dirty="0" err="1" smtClean="0">
                <a:solidFill>
                  <a:srgbClr val="003399"/>
                </a:solidFill>
              </a:rPr>
              <a:t>Rallys</a:t>
            </a:r>
            <a:endParaRPr lang="en-US" sz="2400" b="1" dirty="0" smtClean="0">
              <a:solidFill>
                <a:srgbClr val="003399"/>
              </a:solidFill>
            </a:endParaRPr>
          </a:p>
        </p:txBody>
      </p:sp>
      <p:pic>
        <p:nvPicPr>
          <p:cNvPr id="37890" name="Picture 2" descr="E:\F2S_2kWalk_190411\DSCN85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9484" y="0"/>
            <a:ext cx="4164516" cy="3124200"/>
          </a:xfrm>
          <a:prstGeom prst="rect">
            <a:avLst/>
          </a:prstGeom>
          <a:noFill/>
        </p:spPr>
      </p:pic>
      <p:pic>
        <p:nvPicPr>
          <p:cNvPr id="37891" name="Picture 3" descr="E:\June14_F2S Photos\Photo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714919"/>
            <a:ext cx="4191000" cy="3143082"/>
          </a:xfrm>
          <a:prstGeom prst="rect">
            <a:avLst/>
          </a:prstGeom>
          <a:noFill/>
        </p:spPr>
      </p:pic>
      <p:pic>
        <p:nvPicPr>
          <p:cNvPr id="37892" name="Picture 4" descr="E:\Shareef\abacus_F2S\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24274"/>
            <a:ext cx="4178300" cy="313372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Decide and donate!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057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</a:rPr>
              <a:t>Monetary donation would only fulfill a person’s needs.</a:t>
            </a:r>
          </a:p>
        </p:txBody>
      </p:sp>
      <p:pic>
        <p:nvPicPr>
          <p:cNvPr id="2051" name="Picture 3" descr="E:\F2S_newsite\imgs\blood_3.jpg"/>
          <p:cNvPicPr>
            <a:picLocks noChangeAspect="1" noChangeArrowheads="1"/>
          </p:cNvPicPr>
          <p:nvPr/>
        </p:nvPicPr>
        <p:blipFill>
          <a:blip r:embed="rId2" cstate="print"/>
          <a:srcRect r="62897"/>
          <a:stretch>
            <a:fillRect/>
          </a:stretch>
        </p:blipFill>
        <p:spPr bwMode="auto">
          <a:xfrm>
            <a:off x="6124575" y="3581400"/>
            <a:ext cx="3019425" cy="2806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42672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</a:rPr>
              <a:t>The donation of a mere 350ml can save the lives of three people!</a:t>
            </a:r>
            <a:endParaRPr lang="en-IN" sz="24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Pledge your support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99"/>
                </a:solidFill>
              </a:rPr>
              <a:t>Let us all pledge to donate blood and save lives.</a:t>
            </a:r>
          </a:p>
          <a:p>
            <a:pPr algn="ctr"/>
            <a:endParaRPr lang="en-US" sz="2400" b="1" dirty="0" smtClean="0">
              <a:solidFill>
                <a:srgbClr val="003399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99"/>
                </a:solidFill>
              </a:rPr>
              <a:t>Each one, reach one!</a:t>
            </a:r>
          </a:p>
          <a:p>
            <a:endParaRPr lang="en-US" sz="2400" b="1" dirty="0" smtClean="0">
              <a:solidFill>
                <a:srgbClr val="003399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99"/>
                </a:solidFill>
              </a:rPr>
              <a:t>www.friends2support.org</a:t>
            </a:r>
            <a:endParaRPr lang="en-IN" sz="2400" b="1" dirty="0">
              <a:solidFill>
                <a:srgbClr val="003399"/>
              </a:solidFill>
            </a:endParaRPr>
          </a:p>
        </p:txBody>
      </p:sp>
      <p:pic>
        <p:nvPicPr>
          <p:cNvPr id="1026" name="Picture 2" descr="E:\Shareef\F2S_Ignite_PPT\e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834896"/>
            <a:ext cx="3200400" cy="403250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saha\Desktop\police-bruta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5307319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0" y="533400"/>
            <a:ext cx="3733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Strikes</a:t>
            </a:r>
            <a:endParaRPr lang="en-IN" sz="2800"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3733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Conflicts</a:t>
            </a:r>
            <a:endParaRPr lang="en-IN" sz="2800" dirty="0"/>
          </a:p>
        </p:txBody>
      </p:sp>
      <p:pic>
        <p:nvPicPr>
          <p:cNvPr id="4" name="Picture 3" descr="C:\Users\Bharadwaj Rao\Desktop\iran-street-fighting-drives-police-back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047"/>
            <a:ext cx="5715001" cy="41911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9600"/>
            <a:ext cx="6781800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/>
              <a:t>Why lose blood for no reason?</a:t>
            </a:r>
            <a:endParaRPr lang="en-IN" sz="3600" dirty="0"/>
          </a:p>
        </p:txBody>
      </p:sp>
      <p:pic>
        <p:nvPicPr>
          <p:cNvPr id="7170" name="Picture 2" descr="E:\Shareef\F2S_Ignite_PPT\labcorp_blood_test_lost-300x21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78304"/>
            <a:ext cx="5181600" cy="37652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6934200" cy="1361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934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Where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do we donate blood?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How do we know there is a requirement?</a:t>
                      </a:r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 smtClean="0"/>
              <a:t>Facing REALITY</a:t>
            </a:r>
            <a:endParaRPr lang="en-IN" sz="3000" dirty="0"/>
          </a:p>
        </p:txBody>
      </p:sp>
      <p:pic>
        <p:nvPicPr>
          <p:cNvPr id="10" name="Picture 9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3886200" cy="25338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1676400"/>
            <a:ext cx="1905000" cy="2466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990600" y="4419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99"/>
                </a:solidFill>
              </a:rPr>
              <a:t>India needs 5 </a:t>
            </a:r>
            <a:r>
              <a:rPr lang="en-IN" b="1" dirty="0" err="1" smtClean="0">
                <a:solidFill>
                  <a:srgbClr val="003399"/>
                </a:solidFill>
              </a:rPr>
              <a:t>crore</a:t>
            </a:r>
            <a:r>
              <a:rPr lang="en-US" b="1" dirty="0" smtClean="0">
                <a:solidFill>
                  <a:srgbClr val="003399"/>
                </a:solidFill>
              </a:rPr>
              <a:t> units of blood every year</a:t>
            </a:r>
            <a:endParaRPr lang="en-IN" b="1" dirty="0">
              <a:solidFill>
                <a:srgbClr val="00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4343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99"/>
                </a:solidFill>
              </a:rPr>
              <a:t>India supplies ONLY 50 </a:t>
            </a:r>
            <a:r>
              <a:rPr lang="en-US" b="1" dirty="0" err="1" smtClean="0">
                <a:solidFill>
                  <a:srgbClr val="003399"/>
                </a:solidFill>
              </a:rPr>
              <a:t>lakh</a:t>
            </a:r>
            <a:r>
              <a:rPr lang="en-US" b="1" dirty="0" smtClean="0">
                <a:solidFill>
                  <a:srgbClr val="003399"/>
                </a:solidFill>
              </a:rPr>
              <a:t> units every year</a:t>
            </a:r>
            <a:endParaRPr lang="en-IN" b="1" dirty="0">
              <a:solidFill>
                <a:srgbClr val="00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867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A country of over 1 billion fails to fulfill even 10% of its blood requirements.</a:t>
            </a:r>
            <a:endParaRPr lang="en-IN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3400"/>
            <a:ext cx="48006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 smtClean="0"/>
              <a:t>Organ transplantation</a:t>
            </a:r>
            <a:endParaRPr lang="en-IN" sz="3000" dirty="0"/>
          </a:p>
        </p:txBody>
      </p:sp>
      <p:pic>
        <p:nvPicPr>
          <p:cNvPr id="2050" name="Picture 2" descr="C:\Users\ssaha\Desktop\Landing_OrganTransplant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031006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533400" y="55990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3399"/>
                </a:solidFill>
              </a:rPr>
              <a:t>Such transplants need about 40-50 units of blood!</a:t>
            </a:r>
            <a:endParaRPr lang="en-IN" sz="28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5000" t="12188" r="15000" b="31875"/>
          <a:stretch>
            <a:fillRect/>
          </a:stretch>
        </p:blipFill>
        <p:spPr bwMode="auto">
          <a:xfrm>
            <a:off x="304800" y="1401245"/>
            <a:ext cx="8534400" cy="545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0" y="533400"/>
            <a:ext cx="41148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/>
              <a:t>friends2support.org</a:t>
            </a:r>
            <a:endParaRPr lang="en-IN" sz="3600"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1145</TotalTime>
  <Words>451</Words>
  <Application>Microsoft Office PowerPoint</Application>
  <PresentationFormat>On-screen Show (4:3)</PresentationFormat>
  <Paragraphs>75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Network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srikar</dc:creator>
  <cp:lastModifiedBy>Sharee</cp:lastModifiedBy>
  <cp:revision>160</cp:revision>
  <dcterms:created xsi:type="dcterms:W3CDTF">2011-06-03T06:16:42Z</dcterms:created>
  <dcterms:modified xsi:type="dcterms:W3CDTF">2012-10-21T09:14:47Z</dcterms:modified>
</cp:coreProperties>
</file>