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56" r:id="rId2"/>
    <p:sldId id="262" r:id="rId3"/>
    <p:sldId id="263" r:id="rId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2167" autoAdjust="0"/>
  </p:normalViewPr>
  <p:slideViewPr>
    <p:cSldViewPr snapToGrid="0">
      <p:cViewPr varScale="1">
        <p:scale>
          <a:sx n="92" d="100"/>
          <a:sy n="92" d="100"/>
        </p:scale>
        <p:origin x="120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Todays </a:t>
            </a:r>
            <a:r>
              <a:rPr lang="en-US" sz="2400" dirty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784" y="1923161"/>
            <a:ext cx="56083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http://cloudtweaks.com/2015/11/7-common-cloud-security-missteps/</a:t>
            </a:r>
          </a:p>
        </p:txBody>
      </p:sp>
    </p:spTree>
    <p:extLst>
      <p:ext uri="{BB962C8B-B14F-4D97-AF65-F5344CB8AC3E}">
        <p14:creationId xmlns:p14="http://schemas.microsoft.com/office/powerpoint/2010/main" val="231152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24</Words>
  <Application>Microsoft Office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Management in the  Research Environment</vt:lpstr>
      <vt:lpstr>Todays Topics Security</vt:lpstr>
      <vt:lpstr>PowerPoint Presentation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278</cp:revision>
  <cp:lastPrinted>2015-02-20T18:57:29Z</cp:lastPrinted>
  <dcterms:created xsi:type="dcterms:W3CDTF">2015-01-21T19:33:25Z</dcterms:created>
  <dcterms:modified xsi:type="dcterms:W3CDTF">2016-02-05T19:09:52Z</dcterms:modified>
</cp:coreProperties>
</file>