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2" r:id="rId3"/>
    <p:sldId id="264" r:id="rId4"/>
    <p:sldId id="265" r:id="rId5"/>
    <p:sldId id="266" r:id="rId6"/>
    <p:sldId id="263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1740" autoAdjust="0"/>
  </p:normalViewPr>
  <p:slideViewPr>
    <p:cSldViewPr snapToGrid="0">
      <p:cViewPr varScale="1">
        <p:scale>
          <a:sx n="108" d="100"/>
          <a:sy n="108" d="100"/>
        </p:scale>
        <p:origin x="40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standards/" TargetMode="External"/><Relationship Id="rId2" Type="http://schemas.openxmlformats.org/officeDocument/2006/relationships/hyperlink" Target="http://www.dcc.ac.uk/resources/metadata-standar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Describing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679" y="2565399"/>
            <a:ext cx="6791417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Purpose: a quick review</a:t>
            </a:r>
            <a:endParaRPr lang="en-US" dirty="0" smtClean="0"/>
          </a:p>
          <a:p>
            <a:r>
              <a:rPr lang="en-US" dirty="0" smtClean="0"/>
              <a:t>Case: ecological metadata</a:t>
            </a:r>
          </a:p>
          <a:p>
            <a:r>
              <a:rPr lang="en-US" dirty="0" smtClean="0"/>
              <a:t>Case: image metadata</a:t>
            </a:r>
            <a:endParaRPr lang="en-US" dirty="0" smtClean="0"/>
          </a:p>
          <a:p>
            <a:r>
              <a:rPr lang="en-US" dirty="0" smtClean="0"/>
              <a:t>Metadata </a:t>
            </a:r>
            <a:r>
              <a:rPr lang="en-US" dirty="0" err="1" smtClean="0"/>
              <a:t>redux</a:t>
            </a:r>
            <a:r>
              <a:rPr lang="en-US" dirty="0" smtClean="0"/>
              <a:t>: versioning and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/ Identify / Select / Obtain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a list of resources</a:t>
            </a:r>
          </a:p>
          <a:p>
            <a:r>
              <a:rPr lang="en-US" dirty="0" smtClean="0"/>
              <a:t>Check resources in list for validity</a:t>
            </a:r>
          </a:p>
          <a:p>
            <a:r>
              <a:rPr lang="en-US" dirty="0" smtClean="0"/>
              <a:t>Refine search to narrow the list of resources</a:t>
            </a:r>
          </a:p>
          <a:p>
            <a:r>
              <a:rPr lang="en-US" dirty="0" smtClean="0"/>
              <a:t>Obtain the resource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2548" y="4212001"/>
            <a:ext cx="79172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But what happens once the resource is downloaded?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				README.txt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69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10" y="1825625"/>
            <a:ext cx="103239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 terminology (the controlled vocabulary)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taxanomic</a:t>
            </a:r>
            <a:r>
              <a:rPr lang="en-US" dirty="0"/>
              <a:t> information (scientific names)</a:t>
            </a:r>
          </a:p>
          <a:p>
            <a:pPr lvl="1"/>
            <a:r>
              <a:rPr lang="en-US" dirty="0" smtClean="0"/>
              <a:t>Use standards if possible</a:t>
            </a:r>
          </a:p>
          <a:p>
            <a:r>
              <a:rPr lang="en-US" dirty="0" smtClean="0"/>
              <a:t>Make sure data and metadata are consistent</a:t>
            </a:r>
          </a:p>
          <a:p>
            <a:pPr lvl="1"/>
            <a:r>
              <a:rPr lang="en-US" dirty="0" smtClean="0"/>
              <a:t>Use consistent file formats (especially with multimedia files)</a:t>
            </a:r>
          </a:p>
          <a:p>
            <a:pPr lvl="1"/>
            <a:r>
              <a:rPr lang="en-US" dirty="0" smtClean="0"/>
              <a:t>Maintain consistent data typing (string, date, integer, decimal precision, etc.)</a:t>
            </a:r>
          </a:p>
          <a:p>
            <a:r>
              <a:rPr lang="en-US" dirty="0" smtClean="0"/>
              <a:t>Create data dictionaries (explanations of column headers)</a:t>
            </a:r>
          </a:p>
          <a:p>
            <a:r>
              <a:rPr lang="en-US" dirty="0" smtClean="0"/>
              <a:t>Document your storage systems, naming conventions and file structures</a:t>
            </a:r>
          </a:p>
          <a:p>
            <a:r>
              <a:rPr lang="en-US" dirty="0" smtClean="0"/>
              <a:t>Describe both the spatial and temporal extent and resolution of your dataset</a:t>
            </a:r>
          </a:p>
          <a:p>
            <a:r>
              <a:rPr lang="en-US" dirty="0" smtClean="0"/>
              <a:t>Describe relationships between multiple data files</a:t>
            </a:r>
          </a:p>
          <a:p>
            <a:r>
              <a:rPr lang="en-US" dirty="0" smtClean="0"/>
              <a:t>Include version information</a:t>
            </a:r>
          </a:p>
          <a:p>
            <a:r>
              <a:rPr lang="en-US" dirty="0" smtClean="0"/>
              <a:t>Include process, methods and equipment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8088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identifying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Digital Curation Centre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www.dcc.ac.uk/resources/metadata-standards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Library of Congress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://www.loc.gov/standards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dirty="0"/>
              <a:t>one of the following: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1) Create metadata for your research data using an existing schema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Create </a:t>
            </a:r>
            <a:r>
              <a:rPr lang="en-US" dirty="0"/>
              <a:t>a metadata </a:t>
            </a:r>
            <a:r>
              <a:rPr lang="en-US" dirty="0" smtClean="0"/>
              <a:t>schema (element set) </a:t>
            </a:r>
            <a:r>
              <a:rPr lang="en-US" dirty="0"/>
              <a:t>for your </a:t>
            </a:r>
            <a:r>
              <a:rPr lang="en-US" dirty="0" smtClean="0"/>
              <a:t>data (and project)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99290" y="4549352"/>
            <a:ext cx="3888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DUE: March 18</a:t>
            </a:r>
            <a:r>
              <a:rPr lang="en-US" sz="3200" b="1" baseline="30000" dirty="0"/>
              <a:t>th</a:t>
            </a:r>
            <a:r>
              <a:rPr lang="en-US" sz="3200" b="1" dirty="0"/>
              <a:t> 2016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724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199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Management in the  Research Environment</vt:lpstr>
      <vt:lpstr>Todays Topics Describing Data</vt:lpstr>
      <vt:lpstr>Find / Identify / Select / Obtain</vt:lpstr>
      <vt:lpstr>Best Practices</vt:lpstr>
      <vt:lpstr>Resources for identifying standards</vt:lpstr>
      <vt:lpstr>Assignment #3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372</cp:revision>
  <cp:lastPrinted>2015-02-20T18:57:29Z</cp:lastPrinted>
  <dcterms:created xsi:type="dcterms:W3CDTF">2015-01-21T19:33:25Z</dcterms:created>
  <dcterms:modified xsi:type="dcterms:W3CDTF">2016-03-01T22:32:55Z</dcterms:modified>
</cp:coreProperties>
</file>