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62" r:id="rId3"/>
    <p:sldId id="264" r:id="rId4"/>
    <p:sldId id="263" r:id="rId5"/>
    <p:sldId id="265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1740" autoAdjust="0"/>
  </p:normalViewPr>
  <p:slideViewPr>
    <p:cSldViewPr snapToGrid="0">
      <p:cViewPr varScale="1">
        <p:scale>
          <a:sx n="108" d="100"/>
          <a:sy n="108" d="100"/>
        </p:scale>
        <p:origin x="39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.stanford.edu/wrangler/" TargetMode="External"/><Relationship Id="rId2" Type="http://schemas.openxmlformats.org/officeDocument/2006/relationships/hyperlink" Target="http://enipedia.tudelft.nl/wiki/OpenRefine_Tutoria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rifacta.com/products/wrangl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port.io/" TargetMode="External"/><Relationship Id="rId2" Type="http://schemas.openxmlformats.org/officeDocument/2006/relationships/hyperlink" Target="http://tabula.technolog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ukdataservice.ac.uk/media/455386/cd248-data-purchase-guideline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Todays </a:t>
            </a:r>
            <a:r>
              <a:rPr lang="en-US" sz="2400" dirty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565399"/>
            <a:ext cx="5268896" cy="3709099"/>
          </a:xfrm>
        </p:spPr>
        <p:txBody>
          <a:bodyPr>
            <a:normAutofit/>
          </a:bodyPr>
          <a:lstStyle/>
          <a:p>
            <a:r>
              <a:rPr lang="en-US" dirty="0" smtClean="0"/>
              <a:t>Data Cleaning</a:t>
            </a:r>
            <a:endParaRPr lang="en-US" dirty="0" smtClean="0"/>
          </a:p>
          <a:p>
            <a:r>
              <a:rPr lang="en-US" dirty="0" smtClean="0"/>
              <a:t>Data Extraction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Data and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2650" y="1882775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Open Refine (formerly Google Refine)</a:t>
            </a:r>
          </a:p>
          <a:p>
            <a:pPr lvl="1"/>
            <a:r>
              <a:rPr lang="en-US" dirty="0" smtClean="0"/>
              <a:t>Examples of tools</a:t>
            </a:r>
          </a:p>
          <a:p>
            <a:pPr lvl="2"/>
            <a:r>
              <a:rPr lang="en-US" dirty="0" smtClean="0"/>
              <a:t>Identify typos or very similar entries (US and U.S.)</a:t>
            </a:r>
          </a:p>
          <a:p>
            <a:pPr lvl="2"/>
            <a:r>
              <a:rPr lang="en-US" dirty="0" smtClean="0"/>
              <a:t>Identify duplicate entries</a:t>
            </a:r>
          </a:p>
          <a:p>
            <a:pPr lvl="2"/>
            <a:r>
              <a:rPr lang="en-US" dirty="0" smtClean="0"/>
              <a:t>Data exploration and basic visualization tools</a:t>
            </a:r>
          </a:p>
          <a:p>
            <a:pPr lvl="2"/>
            <a:r>
              <a:rPr lang="en-US" dirty="0" smtClean="0"/>
              <a:t>and so on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Good </a:t>
            </a:r>
            <a:r>
              <a:rPr lang="en-US" dirty="0"/>
              <a:t>tutorial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enipedia.tudelft.nl/wiki/OpenRefine_Tutorial</a:t>
            </a:r>
            <a:endParaRPr lang="en-US" dirty="0" smtClean="0"/>
          </a:p>
          <a:p>
            <a:r>
              <a:rPr lang="en-US" dirty="0" smtClean="0"/>
              <a:t>Data Wrangler</a:t>
            </a:r>
          </a:p>
          <a:p>
            <a:pPr lvl="1"/>
            <a:r>
              <a:rPr lang="en-US" dirty="0" smtClean="0"/>
              <a:t>Examples of tools</a:t>
            </a:r>
          </a:p>
          <a:p>
            <a:pPr lvl="2"/>
            <a:r>
              <a:rPr lang="en-US" dirty="0" smtClean="0"/>
              <a:t>Transformations</a:t>
            </a:r>
          </a:p>
          <a:p>
            <a:pPr lvl="2"/>
            <a:r>
              <a:rPr lang="en-US" dirty="0" smtClean="0"/>
              <a:t>Removing blanks</a:t>
            </a:r>
          </a:p>
          <a:p>
            <a:pPr lvl="2"/>
            <a:r>
              <a:rPr lang="en-US" dirty="0" smtClean="0"/>
              <a:t>Aggregation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://vis.stanford.edu/wrangler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https://www.trifacta.com/products/wrangler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9940" y="1286116"/>
            <a:ext cx="516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tools </a:t>
            </a:r>
            <a:r>
              <a:rPr lang="en-US" dirty="0"/>
              <a:t>for cleaning data from all sorts of sources</a:t>
            </a:r>
          </a:p>
        </p:txBody>
      </p:sp>
    </p:spTree>
    <p:extLst>
      <p:ext uri="{BB962C8B-B14F-4D97-AF65-F5344CB8AC3E}">
        <p14:creationId xmlns:p14="http://schemas.microsoft.com/office/powerpoint/2010/main" val="428090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60" y="1825625"/>
            <a:ext cx="8077940" cy="4351338"/>
          </a:xfrm>
        </p:spPr>
        <p:txBody>
          <a:bodyPr/>
          <a:lstStyle/>
          <a:p>
            <a:r>
              <a:rPr lang="en-US" dirty="0" err="1"/>
              <a:t>Tabula.technology</a:t>
            </a:r>
            <a:r>
              <a:rPr lang="en-US" dirty="0"/>
              <a:t> (get tables out of PDFs)</a:t>
            </a:r>
          </a:p>
          <a:p>
            <a:pPr lvl="1"/>
            <a:r>
              <a:rPr lang="en-US" dirty="0">
                <a:hlinkClick r:id="rId2"/>
              </a:rPr>
              <a:t>http://tabula.technology/</a:t>
            </a:r>
            <a:endParaRPr lang="en-US" dirty="0"/>
          </a:p>
          <a:p>
            <a:r>
              <a:rPr lang="en-US" dirty="0"/>
              <a:t>Import.io (get tables out of web pages)</a:t>
            </a:r>
          </a:p>
          <a:p>
            <a:pPr lvl="1"/>
            <a:r>
              <a:rPr lang="en-US" dirty="0">
                <a:hlinkClick r:id="rId3"/>
              </a:rPr>
              <a:t>https://import.io/</a:t>
            </a:r>
            <a:r>
              <a:rPr lang="en-US" dirty="0"/>
              <a:t> 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33675" y="52253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Licensing/purchasing Data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2530333" y="1988051"/>
            <a:ext cx="6865454" cy="191640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 Quality? Longevity? Re-use Rights? Copyright?</a:t>
            </a:r>
          </a:p>
          <a:p>
            <a:r>
              <a:rPr lang="en-US" sz="2400" dirty="0"/>
              <a:t>Purchasing guidelines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>
                <a:hlinkClick r:id="rId2"/>
              </a:rPr>
              <a:t>ukdataservice.ac.uk/media/455386/cd248-data-purchase-guidelines.pdf</a:t>
            </a:r>
            <a:r>
              <a:rPr lang="en-US" sz="2000" dirty="0"/>
              <a:t> </a:t>
            </a:r>
          </a:p>
          <a:p>
            <a:r>
              <a:rPr lang="en-US" sz="2400" dirty="0"/>
              <a:t>Come talk to a librarian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9681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142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Management in the  Research Environment</vt:lpstr>
      <vt:lpstr>Todays Topics Getting Data</vt:lpstr>
      <vt:lpstr>Acquiring Data and Cleanup</vt:lpstr>
      <vt:lpstr>Data Extraction</vt:lpstr>
      <vt:lpstr>PowerPoint Presentation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407</cp:revision>
  <cp:lastPrinted>2015-02-20T18:57:29Z</cp:lastPrinted>
  <dcterms:created xsi:type="dcterms:W3CDTF">2015-01-21T19:33:25Z</dcterms:created>
  <dcterms:modified xsi:type="dcterms:W3CDTF">2016-04-04T14:44:52Z</dcterms:modified>
</cp:coreProperties>
</file>