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316" r:id="rId3"/>
    <p:sldId id="314" r:id="rId4"/>
    <p:sldId id="315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167" autoAdjust="0"/>
  </p:normalViewPr>
  <p:slideViewPr>
    <p:cSldViewPr snapToGrid="0">
      <p:cViewPr varScale="1">
        <p:scale>
          <a:sx n="89" d="100"/>
          <a:sy n="89" d="100"/>
        </p:scale>
        <p:origin x="102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br>
              <a:rPr lang="en-US" dirty="0" smtClean="0"/>
            </a:br>
            <a:r>
              <a:rPr lang="en-US" sz="2400" dirty="0" smtClean="0"/>
              <a:t>both types of project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with a clear description of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Clear use of ‘data’ language (data types, data formats, data stages)</a:t>
            </a:r>
          </a:p>
          <a:p>
            <a:r>
              <a:rPr lang="en-US" dirty="0" smtClean="0"/>
              <a:t>Clear use of ‘file system’ language (file names, folder structures)</a:t>
            </a:r>
          </a:p>
          <a:p>
            <a:r>
              <a:rPr lang="en-US" dirty="0" smtClean="0"/>
              <a:t>Clear description of process steps from ‘raw’ data to ‘published’ data</a:t>
            </a:r>
          </a:p>
          <a:p>
            <a:r>
              <a:rPr lang="en-US" dirty="0" smtClean="0"/>
              <a:t>A assessment of the data accuracy (known errors, problems with process)</a:t>
            </a:r>
            <a:endParaRPr lang="en-US" dirty="0"/>
          </a:p>
          <a:p>
            <a:r>
              <a:rPr lang="en-US" dirty="0" smtClean="0"/>
              <a:t>Clear statement on ownership of data and how it is to be shared (license)</a:t>
            </a:r>
          </a:p>
          <a:p>
            <a:r>
              <a:rPr lang="en-US" dirty="0" smtClean="0"/>
              <a:t>Description and rationalization of metadata standard used (or not)</a:t>
            </a:r>
          </a:p>
          <a:p>
            <a:r>
              <a:rPr lang="en-US" dirty="0" smtClean="0"/>
              <a:t>A description of past and future versions of the data (or not)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14925" y="5204594"/>
            <a:ext cx="4818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Due: May 4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sz="2400" dirty="0" smtClean="0"/>
              <a:t>Data Management Plan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553" y="1690690"/>
            <a:ext cx="10224247" cy="4298014"/>
          </a:xfrm>
        </p:spPr>
        <p:txBody>
          <a:bodyPr>
            <a:normAutofit/>
          </a:bodyPr>
          <a:lstStyle/>
          <a:p>
            <a:r>
              <a:rPr lang="en-US" dirty="0" smtClean="0"/>
              <a:t>Include an abstract as ‘extra’ to the Data Management Plan</a:t>
            </a:r>
          </a:p>
          <a:p>
            <a:pPr lvl="1"/>
            <a:r>
              <a:rPr lang="en-US" dirty="0" smtClean="0"/>
              <a:t>A brief description of the research project, purpose, and questions</a:t>
            </a:r>
          </a:p>
          <a:p>
            <a:pPr lvl="1"/>
            <a:r>
              <a:rPr lang="en-US" dirty="0" smtClean="0"/>
              <a:t>Include the agency to which the grant proposal will be submitted</a:t>
            </a:r>
          </a:p>
          <a:p>
            <a:pPr lvl="1"/>
            <a:r>
              <a:rPr lang="en-US" dirty="0" smtClean="0"/>
              <a:t>250 words or less</a:t>
            </a:r>
          </a:p>
          <a:p>
            <a:r>
              <a:rPr lang="en-US" dirty="0" smtClean="0"/>
              <a:t>Data management Plan Content</a:t>
            </a:r>
          </a:p>
          <a:p>
            <a:pPr lvl="1"/>
            <a:r>
              <a:rPr lang="en-US" dirty="0" smtClean="0"/>
              <a:t>Headings </a:t>
            </a:r>
            <a:r>
              <a:rPr lang="en-US" dirty="0"/>
              <a:t>and sub-headings (look to examples and agency specifications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Look back to Week 2, address each stage of the data life cycle</a:t>
            </a:r>
            <a:endParaRPr lang="en-US" dirty="0"/>
          </a:p>
          <a:p>
            <a:r>
              <a:rPr lang="en-US" dirty="0" smtClean="0"/>
              <a:t>Data Management Plan Format</a:t>
            </a:r>
          </a:p>
          <a:p>
            <a:pPr lvl="1"/>
            <a:r>
              <a:rPr lang="en-US" dirty="0" smtClean="0"/>
              <a:t>Look to agency specifications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14925" y="5204594"/>
            <a:ext cx="4818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Due: May 4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sz="2400" dirty="0" smtClean="0"/>
              <a:t>Data Deposit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8" y="1690690"/>
            <a:ext cx="8611498" cy="4298014"/>
          </a:xfrm>
        </p:spPr>
        <p:txBody>
          <a:bodyPr>
            <a:normAutofit/>
          </a:bodyPr>
          <a:lstStyle/>
          <a:p>
            <a:r>
              <a:rPr lang="en-US" dirty="0"/>
              <a:t>Include an abstract as ‘extra’ to the </a:t>
            </a:r>
            <a:r>
              <a:rPr lang="en-US" dirty="0" smtClean="0"/>
              <a:t>Data Deposit</a:t>
            </a:r>
            <a:endParaRPr lang="en-US" dirty="0"/>
          </a:p>
          <a:p>
            <a:pPr lvl="1"/>
            <a:r>
              <a:rPr lang="en-US" dirty="0"/>
              <a:t>A brief description of the research project, purpose, and questions</a:t>
            </a:r>
          </a:p>
          <a:p>
            <a:pPr lvl="1"/>
            <a:r>
              <a:rPr lang="en-US" dirty="0"/>
              <a:t>Include the named destination repository</a:t>
            </a:r>
          </a:p>
          <a:p>
            <a:pPr lvl="1"/>
            <a:r>
              <a:rPr lang="en-US" dirty="0" smtClean="0"/>
              <a:t>250 </a:t>
            </a:r>
            <a:r>
              <a:rPr lang="en-US" dirty="0"/>
              <a:t>words or less</a:t>
            </a:r>
          </a:p>
          <a:p>
            <a:r>
              <a:rPr lang="en-US" dirty="0" smtClean="0"/>
              <a:t>Data Package Content</a:t>
            </a:r>
          </a:p>
          <a:p>
            <a:pPr lvl="1"/>
            <a:r>
              <a:rPr lang="en-US" dirty="0" smtClean="0"/>
              <a:t>Well formed data</a:t>
            </a:r>
          </a:p>
          <a:p>
            <a:pPr lvl="1"/>
            <a:r>
              <a:rPr lang="en-US" dirty="0" smtClean="0"/>
              <a:t>Well formed metadata for the data</a:t>
            </a:r>
          </a:p>
          <a:p>
            <a:pPr lvl="1"/>
            <a:r>
              <a:rPr lang="en-US" dirty="0" smtClean="0"/>
              <a:t>Well formed metadata for the project</a:t>
            </a:r>
          </a:p>
          <a:p>
            <a:r>
              <a:rPr lang="en-US" dirty="0" smtClean="0"/>
              <a:t>Data Package Format (both for data and metadata)</a:t>
            </a:r>
          </a:p>
          <a:p>
            <a:pPr lvl="1"/>
            <a:r>
              <a:rPr lang="en-US" dirty="0" smtClean="0"/>
              <a:t>Follow repository guidelines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14925" y="5204594"/>
            <a:ext cx="4818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Due: May 4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2535" y="3031122"/>
            <a:ext cx="2753959" cy="931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You </a:t>
            </a:r>
            <a:r>
              <a:rPr lang="en-US" b="1" i="1" dirty="0" smtClean="0"/>
              <a:t>do not </a:t>
            </a:r>
            <a:r>
              <a:rPr lang="en-US" i="1" dirty="0" smtClean="0"/>
              <a:t>have to deposit the data as a part of the assignment.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02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</TotalTime>
  <Words>302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Management in the  Research Environment</vt:lpstr>
      <vt:lpstr>Final Project  both types of project</vt:lpstr>
      <vt:lpstr>Final Project Data Management Plan</vt:lpstr>
      <vt:lpstr>Final Project Data Deposit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341</cp:revision>
  <cp:lastPrinted>2015-02-20T18:57:29Z</cp:lastPrinted>
  <dcterms:created xsi:type="dcterms:W3CDTF">2015-01-21T19:33:25Z</dcterms:created>
  <dcterms:modified xsi:type="dcterms:W3CDTF">2016-04-20T19:06:12Z</dcterms:modified>
</cp:coreProperties>
</file>