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"/>
  </p:notesMasterIdLst>
  <p:sldIdLst>
    <p:sldId id="256" r:id="rId2"/>
    <p:sldId id="262" r:id="rId3"/>
    <p:sldId id="263" r:id="rId4"/>
    <p:sldId id="264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2167" autoAdjust="0"/>
  </p:normalViewPr>
  <p:slideViewPr>
    <p:cSldViewPr snapToGrid="0">
      <p:cViewPr varScale="1">
        <p:scale>
          <a:sx n="89" d="100"/>
          <a:sy n="89" d="100"/>
        </p:scale>
        <p:origin x="102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Todays </a:t>
            </a:r>
            <a:r>
              <a:rPr lang="en-US" sz="2400" dirty="0"/>
              <a:t>Topics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Curation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784" y="2565399"/>
            <a:ext cx="5608320" cy="3709099"/>
          </a:xfrm>
        </p:spPr>
        <p:txBody>
          <a:bodyPr>
            <a:normAutofit/>
          </a:bodyPr>
          <a:lstStyle/>
          <a:p>
            <a:r>
              <a:rPr lang="en-US" dirty="0" smtClean="0"/>
              <a:t>What is a DCP</a:t>
            </a:r>
            <a:endParaRPr lang="en-US" dirty="0" smtClean="0"/>
          </a:p>
          <a:p>
            <a:r>
              <a:rPr lang="en-US" dirty="0" smtClean="0"/>
              <a:t>The toolkit</a:t>
            </a:r>
            <a:endParaRPr lang="en-US" dirty="0" smtClean="0"/>
          </a:p>
          <a:p>
            <a:r>
              <a:rPr lang="en-US" dirty="0" smtClean="0"/>
              <a:t>An example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6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5624" y="1825625"/>
            <a:ext cx="8718176" cy="4351338"/>
          </a:xfrm>
        </p:spPr>
        <p:txBody>
          <a:bodyPr/>
          <a:lstStyle/>
          <a:p>
            <a:r>
              <a:rPr lang="en-US" dirty="0" smtClean="0"/>
              <a:t>Specific data set or research project</a:t>
            </a:r>
          </a:p>
          <a:p>
            <a:r>
              <a:rPr lang="en-US" dirty="0" smtClean="0"/>
              <a:t>Conversation and perhaps a survey form to fill out</a:t>
            </a:r>
          </a:p>
          <a:p>
            <a:r>
              <a:rPr lang="en-US" dirty="0" smtClean="0"/>
              <a:t>Could be done with any discipline (?) or any kind of data (?)</a:t>
            </a:r>
          </a:p>
          <a:p>
            <a:r>
              <a:rPr lang="en-US" dirty="0" smtClean="0"/>
              <a:t>Perhaps choose parts/components to use from the toolkit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7570" y="43687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this is social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9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original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researcher needs and perspectives</a:t>
            </a:r>
          </a:p>
          <a:p>
            <a:r>
              <a:rPr lang="en-US" dirty="0" smtClean="0"/>
              <a:t>Suitable for sharing (inform the library community) (?)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2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88</Words>
  <Application>Microsoft Office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Management in the  Research Environment</vt:lpstr>
      <vt:lpstr>Todays Topics Data Curation Profiles</vt:lpstr>
      <vt:lpstr>The data story</vt:lpstr>
      <vt:lpstr>The original idea</vt:lpstr>
    </vt:vector>
  </TitlesOfParts>
  <Company>University of Miami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Tim Norris</cp:lastModifiedBy>
  <cp:revision>311</cp:revision>
  <cp:lastPrinted>2015-02-20T18:57:29Z</cp:lastPrinted>
  <dcterms:created xsi:type="dcterms:W3CDTF">2015-01-21T19:33:25Z</dcterms:created>
  <dcterms:modified xsi:type="dcterms:W3CDTF">2016-02-11T22:37:29Z</dcterms:modified>
</cp:coreProperties>
</file>