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108" d="100"/>
          <a:sy n="108" d="100"/>
        </p:scale>
        <p:origin x="-43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02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56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Management in the  Research Environment</vt:lpstr>
    </vt:vector>
  </TitlesOfParts>
  <Company>University of Miami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NorrisMarch2012</cp:lastModifiedBy>
  <cp:revision>201</cp:revision>
  <cp:lastPrinted>2015-02-20T18:57:29Z</cp:lastPrinted>
  <dcterms:created xsi:type="dcterms:W3CDTF">2015-01-21T19:33:25Z</dcterms:created>
  <dcterms:modified xsi:type="dcterms:W3CDTF">2016-01-18T16:24:09Z</dcterms:modified>
</cp:coreProperties>
</file>