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46" d="100"/>
          <a:sy n="46" d="100"/>
        </p:scale>
        <p:origin x="-5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576" y="2565399"/>
            <a:ext cx="4915528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Describing Data</a:t>
            </a:r>
          </a:p>
          <a:p>
            <a:r>
              <a:rPr lang="en-US" dirty="0" smtClean="0"/>
              <a:t>Parts of the Whole</a:t>
            </a:r>
            <a:endParaRPr lang="en-US" dirty="0" smtClean="0"/>
          </a:p>
          <a:p>
            <a:r>
              <a:rPr lang="en-US" dirty="0" smtClean="0"/>
              <a:t>A library perspective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Love Letter to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as 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Custom</PresentationFormat>
  <Paragraphs>11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Management in the  Research Environment</vt:lpstr>
      <vt:lpstr>Todays Topics Metadata</vt:lpstr>
      <vt:lpstr>A Love Letter to the Future</vt:lpstr>
      <vt:lpstr>Schemas as Walls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339</cp:revision>
  <cp:lastPrinted>2015-02-20T18:57:29Z</cp:lastPrinted>
  <dcterms:created xsi:type="dcterms:W3CDTF">2015-01-21T19:33:25Z</dcterms:created>
  <dcterms:modified xsi:type="dcterms:W3CDTF">2016-02-21T13:06:54Z</dcterms:modified>
</cp:coreProperties>
</file>