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92" d="100"/>
          <a:sy n="92" d="100"/>
        </p:scale>
        <p:origin x="12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088" y="2130425"/>
            <a:ext cx="4011168" cy="4351338"/>
          </a:xfrm>
        </p:spPr>
        <p:txBody>
          <a:bodyPr/>
          <a:lstStyle/>
          <a:p>
            <a:r>
              <a:rPr lang="en-US" dirty="0" smtClean="0"/>
              <a:t>Backup and Storage</a:t>
            </a:r>
          </a:p>
          <a:p>
            <a:r>
              <a:rPr lang="en-US" dirty="0" smtClean="0"/>
              <a:t>Local solutions</a:t>
            </a:r>
          </a:p>
          <a:p>
            <a:r>
              <a:rPr lang="en-US" dirty="0" smtClean="0"/>
              <a:t>Online (cloud)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28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Management in the  Research Environment</vt:lpstr>
      <vt:lpstr>Todays Topics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262</cp:revision>
  <cp:lastPrinted>2015-02-20T18:57:29Z</cp:lastPrinted>
  <dcterms:created xsi:type="dcterms:W3CDTF">2015-01-21T19:33:25Z</dcterms:created>
  <dcterms:modified xsi:type="dcterms:W3CDTF">2016-02-04T22:13:18Z</dcterms:modified>
</cp:coreProperties>
</file>