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"/>
  </p:notesMasterIdLst>
  <p:sldIdLst>
    <p:sldId id="256" r:id="rId2"/>
    <p:sldId id="316" r:id="rId3"/>
    <p:sldId id="314" r:id="rId4"/>
    <p:sldId id="315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C8"/>
    <a:srgbClr val="D0D0CA"/>
    <a:srgbClr val="D3D4C6"/>
    <a:srgbClr val="D1D4C6"/>
    <a:srgbClr val="CFD5C5"/>
    <a:srgbClr val="CFD7C3"/>
    <a:srgbClr val="E2E8CE"/>
    <a:srgbClr val="EBF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2167" autoAdjust="0"/>
  </p:normalViewPr>
  <p:slideViewPr>
    <p:cSldViewPr snapToGrid="0">
      <p:cViewPr varScale="1">
        <p:scale>
          <a:sx n="89" d="100"/>
          <a:sy n="89" d="100"/>
        </p:scale>
        <p:origin x="102" y="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1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10C68B-4B56-4C57-A100-1112E8D05063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1BE559-B438-492B-8B25-996CFA6FE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FBE5-7D0E-42C3-9C65-95F5FA7AE5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4357-3281-4B33-9E48-914842B7EE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AD6C40-3771-478F-96C9-01B51D01C9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9D7D9-3D9C-447F-A864-45C5083082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28797-CE5A-411A-B237-F1F860CA80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70DD7-3350-475B-8FFC-A71045E89F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C79F1-62E4-4B1A-9DB3-50BC6FC762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E3DFE-2F78-43A2-A8E5-A0C6419B47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7D759-F13E-47BF-ADBA-0802609FC8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AF939-FE08-46CE-804F-AA4DF60488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3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F232C-E11E-4BBB-AF69-E98E3DBA41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94116-419B-4A4A-852B-04D6C81C7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039A0-BB52-4E2C-927F-78EA4817EB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D22F4-2BC0-448F-A19A-1A87057BD7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49D41-4B1D-414F-B121-EF2C0C0C7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CAB6B-FA3E-43CC-B886-36A66C6032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8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CEB79-3784-41B5-AA36-F1F8899EDC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7330-A89D-44D1-9B80-EA49DD0E43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5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83249-403D-43AA-ACE6-105B2058379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B0466-85E9-4EEF-8B3F-033B5773E6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A5D9F-E95F-4AB9-A100-5367135594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7844F-A881-4BB8-9D3A-0FD7CFBD97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A67DE5-F58F-4B75-A6B2-5C7907516D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FBF5C3-B644-4291-A084-8535F7202E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36" y="2098964"/>
            <a:ext cx="10363200" cy="1618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b="1" dirty="0" smtClean="0"/>
              <a:t>Data Management in the </a:t>
            </a:r>
            <a:br>
              <a:rPr lang="en-US" sz="4400" b="1" dirty="0" smtClean="0"/>
            </a:br>
            <a:r>
              <a:rPr lang="en-US" sz="4400" b="1" dirty="0" smtClean="0"/>
              <a:t>Research Environment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536" y="3602038"/>
            <a:ext cx="10519063" cy="554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RSM 574/674 Spring 2016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5789" y="5721164"/>
            <a:ext cx="401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Timothy </a:t>
            </a:r>
            <a:r>
              <a:rPr lang="en-US" dirty="0"/>
              <a:t>Norris </a:t>
            </a:r>
            <a:r>
              <a:rPr lang="en-US" dirty="0" smtClean="0"/>
              <a:t>– </a:t>
            </a:r>
            <a:r>
              <a:rPr lang="en-US" dirty="0"/>
              <a:t>tnorris@miami.edu</a:t>
            </a:r>
          </a:p>
          <a:p>
            <a:r>
              <a:rPr lang="en-US" dirty="0"/>
              <a:t>Angela Clark </a:t>
            </a:r>
            <a:r>
              <a:rPr lang="en-US" dirty="0" smtClean="0"/>
              <a:t>–  </a:t>
            </a:r>
            <a:r>
              <a:rPr lang="en-US" dirty="0" err="1" smtClean="0"/>
              <a:t>aclark</a:t>
            </a:r>
            <a:r>
              <a:rPr lang="en-US" dirty="0" err="1"/>
              <a:t>@rsmas.miami.edu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</a:t>
            </a:r>
            <a:br>
              <a:rPr lang="en-US" dirty="0" smtClean="0"/>
            </a:br>
            <a:r>
              <a:rPr lang="en-US" sz="2400" dirty="0" smtClean="0"/>
              <a:t>both types of project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with a clear description of </a:t>
            </a:r>
            <a:r>
              <a:rPr lang="en-US" dirty="0" smtClean="0"/>
              <a:t>purpose</a:t>
            </a:r>
          </a:p>
          <a:p>
            <a:r>
              <a:rPr lang="en-US" dirty="0" smtClean="0"/>
              <a:t>Clear use of ‘data’ language (data types, data formats, data stages)</a:t>
            </a:r>
          </a:p>
          <a:p>
            <a:r>
              <a:rPr lang="en-US" dirty="0" smtClean="0"/>
              <a:t>Clear use of ‘file system’ language (file names, folder structures)</a:t>
            </a:r>
          </a:p>
          <a:p>
            <a:r>
              <a:rPr lang="en-US" dirty="0" smtClean="0"/>
              <a:t>Clear description of process steps from ‘raw’ data to ‘published’ data</a:t>
            </a:r>
          </a:p>
          <a:p>
            <a:r>
              <a:rPr lang="en-US" dirty="0" smtClean="0"/>
              <a:t>A assessment of the data accuracy (known errors, problems with process)</a:t>
            </a:r>
            <a:endParaRPr lang="en-US" dirty="0"/>
          </a:p>
          <a:p>
            <a:r>
              <a:rPr lang="en-US" dirty="0" smtClean="0"/>
              <a:t>Clear statement on ownership of data and how it is to be shared (license)</a:t>
            </a:r>
          </a:p>
          <a:p>
            <a:r>
              <a:rPr lang="en-US" dirty="0" smtClean="0"/>
              <a:t>Description and rationalization of metadata standard used (or not)</a:t>
            </a:r>
          </a:p>
          <a:p>
            <a:r>
              <a:rPr lang="en-US" dirty="0" smtClean="0"/>
              <a:t>A description of past and future versions of the data (or not)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14925" y="5204594"/>
            <a:ext cx="4818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Due</a:t>
            </a:r>
            <a:r>
              <a:rPr lang="en-US" dirty="0" smtClean="0"/>
              <a:t>: May 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br>
              <a:rPr lang="en-US" dirty="0" smtClean="0"/>
            </a:br>
            <a:r>
              <a:rPr lang="en-US" sz="2400" dirty="0" smtClean="0"/>
              <a:t>Data Management Plan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553" y="1690690"/>
            <a:ext cx="10224247" cy="4298014"/>
          </a:xfrm>
        </p:spPr>
        <p:txBody>
          <a:bodyPr>
            <a:normAutofit/>
          </a:bodyPr>
          <a:lstStyle/>
          <a:p>
            <a:r>
              <a:rPr lang="en-US" dirty="0" smtClean="0"/>
              <a:t>Include an abstract as ‘extra’ to the Data Management Plan</a:t>
            </a:r>
          </a:p>
          <a:p>
            <a:pPr lvl="1"/>
            <a:r>
              <a:rPr lang="en-US" dirty="0" smtClean="0"/>
              <a:t>A brief description of the research project, purpose, and questions</a:t>
            </a:r>
          </a:p>
          <a:p>
            <a:pPr lvl="1"/>
            <a:r>
              <a:rPr lang="en-US" dirty="0" smtClean="0"/>
              <a:t>Include the agency to which the grant proposal will be submitted</a:t>
            </a:r>
          </a:p>
          <a:p>
            <a:pPr lvl="1"/>
            <a:r>
              <a:rPr lang="en-US" dirty="0" smtClean="0"/>
              <a:t>250 words or less</a:t>
            </a:r>
          </a:p>
          <a:p>
            <a:r>
              <a:rPr lang="en-US" dirty="0" smtClean="0"/>
              <a:t>Data management Plan Content</a:t>
            </a:r>
          </a:p>
          <a:p>
            <a:pPr lvl="1"/>
            <a:r>
              <a:rPr lang="en-US" dirty="0" smtClean="0"/>
              <a:t>Headings </a:t>
            </a:r>
            <a:r>
              <a:rPr lang="en-US" dirty="0"/>
              <a:t>and sub-headings (look to examples and agency specifications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Look back to Week 2, address each stage of the data life cycle</a:t>
            </a:r>
            <a:endParaRPr lang="en-US" dirty="0"/>
          </a:p>
          <a:p>
            <a:r>
              <a:rPr lang="en-US" dirty="0" smtClean="0"/>
              <a:t>Data Management Plan Format</a:t>
            </a:r>
          </a:p>
          <a:p>
            <a:pPr lvl="1"/>
            <a:r>
              <a:rPr lang="en-US" dirty="0" smtClean="0"/>
              <a:t>Look to agency specifications</a:t>
            </a: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14925" y="5204594"/>
            <a:ext cx="4818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Due</a:t>
            </a:r>
            <a:r>
              <a:rPr lang="en-US" dirty="0" smtClean="0"/>
              <a:t>: May 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br>
              <a:rPr lang="en-US" dirty="0" smtClean="0"/>
            </a:br>
            <a:r>
              <a:rPr lang="en-US" sz="2400" dirty="0" smtClean="0"/>
              <a:t>Data Deposit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8" y="1690690"/>
            <a:ext cx="8611498" cy="4298014"/>
          </a:xfrm>
        </p:spPr>
        <p:txBody>
          <a:bodyPr>
            <a:normAutofit/>
          </a:bodyPr>
          <a:lstStyle/>
          <a:p>
            <a:r>
              <a:rPr lang="en-US" dirty="0"/>
              <a:t>Include an abstract as ‘extra’ to the </a:t>
            </a:r>
            <a:r>
              <a:rPr lang="en-US" dirty="0" smtClean="0"/>
              <a:t>Data Deposit</a:t>
            </a:r>
            <a:endParaRPr lang="en-US" dirty="0"/>
          </a:p>
          <a:p>
            <a:pPr lvl="1"/>
            <a:r>
              <a:rPr lang="en-US" dirty="0"/>
              <a:t>A brief description of the research project, purpose, and questions</a:t>
            </a:r>
          </a:p>
          <a:p>
            <a:pPr lvl="1"/>
            <a:r>
              <a:rPr lang="en-US" dirty="0"/>
              <a:t>Include the named destination repository</a:t>
            </a:r>
          </a:p>
          <a:p>
            <a:pPr lvl="1"/>
            <a:r>
              <a:rPr lang="en-US" dirty="0" smtClean="0"/>
              <a:t>250 </a:t>
            </a:r>
            <a:r>
              <a:rPr lang="en-US" dirty="0"/>
              <a:t>words or less</a:t>
            </a:r>
          </a:p>
          <a:p>
            <a:r>
              <a:rPr lang="en-US" dirty="0" smtClean="0"/>
              <a:t>Data Package Content</a:t>
            </a:r>
          </a:p>
          <a:p>
            <a:pPr lvl="1"/>
            <a:r>
              <a:rPr lang="en-US" dirty="0" smtClean="0"/>
              <a:t>Well formed data</a:t>
            </a:r>
          </a:p>
          <a:p>
            <a:pPr lvl="1"/>
            <a:r>
              <a:rPr lang="en-US" dirty="0" smtClean="0"/>
              <a:t>Well formed metadata for the data</a:t>
            </a:r>
          </a:p>
          <a:p>
            <a:pPr lvl="1"/>
            <a:r>
              <a:rPr lang="en-US" dirty="0" smtClean="0"/>
              <a:t>Well formed metadata for the project</a:t>
            </a:r>
          </a:p>
          <a:p>
            <a:r>
              <a:rPr lang="en-US" dirty="0" smtClean="0"/>
              <a:t>Data Package Format (both for data and metadata)</a:t>
            </a:r>
          </a:p>
          <a:p>
            <a:pPr lvl="1"/>
            <a:r>
              <a:rPr lang="en-US" dirty="0" smtClean="0"/>
              <a:t>Follow repository guidelines</a:t>
            </a: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14925" y="5204594"/>
            <a:ext cx="4818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Due</a:t>
            </a:r>
            <a:r>
              <a:rPr lang="en-US" dirty="0" smtClean="0"/>
              <a:t>: May 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828</TotalTime>
  <Words>287</Words>
  <Application>Microsoft Office PowerPoint</Application>
  <PresentationFormat>Widescreen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Management in the  Research Environment</vt:lpstr>
      <vt:lpstr>Final Project  both types of project</vt:lpstr>
      <vt:lpstr>Final Project Data Management Plan</vt:lpstr>
      <vt:lpstr>Final Project Data Deposit</vt:lpstr>
    </vt:vector>
  </TitlesOfParts>
  <Company>University of Miami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Norris</dc:creator>
  <cp:lastModifiedBy>Tim Norris</cp:lastModifiedBy>
  <cp:revision>340</cp:revision>
  <cp:lastPrinted>2015-02-20T18:57:29Z</cp:lastPrinted>
  <dcterms:created xsi:type="dcterms:W3CDTF">2015-01-21T19:33:25Z</dcterms:created>
  <dcterms:modified xsi:type="dcterms:W3CDTF">2016-04-20T14:13:30Z</dcterms:modified>
</cp:coreProperties>
</file>