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 varScale="1">
        <p:scale>
          <a:sx n="92" d="100"/>
          <a:sy n="92" d="100"/>
        </p:scale>
        <p:origin x="12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http://dublincore.org/documents/usageguide/elements.shtml</a:t>
            </a:r>
          </a:p>
        </p:txBody>
      </p:sp>
    </p:spTree>
    <p:extLst>
      <p:ext uri="{BB962C8B-B14F-4D97-AF65-F5344CB8AC3E}">
        <p14:creationId xmlns:p14="http://schemas.microsoft.com/office/powerpoint/2010/main" val="412578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20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Management in the  Research Environment</vt:lpstr>
      <vt:lpstr>PowerPoint Presentation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203</cp:revision>
  <cp:lastPrinted>2015-02-20T18:57:29Z</cp:lastPrinted>
  <dcterms:created xsi:type="dcterms:W3CDTF">2015-01-21T19:33:25Z</dcterms:created>
  <dcterms:modified xsi:type="dcterms:W3CDTF">2016-01-26T20:35:15Z</dcterms:modified>
</cp:coreProperties>
</file>