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7F62-89A7-7ED4-DC91-A031B9B6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3C4-74A2-78C5-CED0-306AD948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8148-D682-B83E-85D1-138959D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9AB8-BC15-3E1E-EA8D-62EB7886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166D-9307-D0EC-23CD-13507E93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9909-1053-B130-8DB9-0025B80C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13F4D-65DC-113C-6B4E-4D99781DE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C422-DC2D-3CAD-5077-AF9BB440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6223-00C9-4536-D491-7F4CF540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69C-7E3F-B659-0B41-24B60F2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4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8F32E-E390-43BD-C6EB-17A2E0AB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D9471-3132-160F-A9F0-D4FF470EA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C39E-7539-FF3B-422F-30F3367B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7D8C-5932-D6C0-495A-679693F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4B1-36FC-5FCA-82B9-24498FFA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C804-7E46-5425-65FB-2F410387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308E-A9A2-97E6-BE8E-62AB4864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283B-C45B-F9A7-1EE6-1835D931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532E-7199-909E-B375-8A2EF3E1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481B-40B8-9603-A445-C9D05EBD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2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65D6-3845-FC07-0235-6E61ECE8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AD64-D761-DA0A-7FCA-ADBB2CDE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61C0-B9B5-70D4-5BAC-812E0B8F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AD91-507D-DD82-5B5D-D28E5FB3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8EB6-A949-4222-80B5-085514B0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B5A-E0A8-E04F-DE55-3E474F0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521F-3D37-41BF-E0F7-06C0D3ED6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480C8-420D-615D-E81E-9AE9261D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728C8-186C-771D-698B-39B0E06E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B11A7-C8B2-8D5C-9AE7-685214BD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AA28-AA89-B89A-78B1-BB7441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CE0B-0D78-0D9D-172F-34755C87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3E07E-04B1-82D8-74B0-0D1C2928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E4F90-0E96-6722-42C2-0549EE80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6E726-19A0-C9BC-1B10-B42A47DC8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2D05A-7EB5-B5EB-26E9-4E9C808BD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B49DA-7EC6-AB3A-D24F-D1EBF9D7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F2064-000B-6BC1-BEFC-7A9E16F1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CB4C5-1C46-346A-6565-F5A08FD8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5224-EB31-9E6A-4E90-26996FD9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1406D-639E-445D-88DE-254A640B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8DF95-3BE0-DF31-6B71-8AB70471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82116-4F5C-A8F3-00FE-94F8F095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51383-51D6-E270-A2A1-A660D98F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9DFE6-BF33-9549-44B6-FB18EFCA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A2118-683F-FEAF-70CD-F0C02D80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5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AA6A-8953-89F7-1606-0810E1C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E9BA-7368-ABB9-B976-7FB8C841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23E3A-A2E7-AA16-D826-9760AAE4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E55D-FE2B-4D45-DE3F-279FCD2F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8D-3F9D-3CE3-66F5-1DB2AE7B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44D21-12DE-8E4E-8ED0-59BFFD28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0504-A24D-28D3-689A-92B41886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EA6CF-B63D-ED87-94B5-86622F26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FE2D-CB02-FDD0-26E8-EC0AD8502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4FF7-8DC8-676C-3A77-B098C5E3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FFCF-D974-E9E2-ED5D-11A834BE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5EF0-1A39-55C8-08C3-B6F4D701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6AD46-D9DE-196A-31D6-5361CA30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ED20-5BE1-F8DA-5540-32AEABAA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266B-808B-A0B1-7C52-D4BB498EF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8FB5-BCB0-4571-8F0F-35C84F1905B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8674-A54E-002D-7975-EE0BA1871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BCB0-4577-4E78-5848-BA1E8543A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852B8-7067-4B43-BDE1-B9B5CAE0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9238-7B32-29B7-3515-66928F2C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 Document Q&amp;A Agent</a:t>
            </a:r>
          </a:p>
        </p:txBody>
      </p:sp>
      <p:pic>
        <p:nvPicPr>
          <p:cNvPr id="14" name="Picture 13" descr="Pen placed on top of a signature line">
            <a:extLst>
              <a:ext uri="{FF2B5EF4-FFF2-40B4-BE49-F238E27FC236}">
                <a16:creationId xmlns:a16="http://schemas.microsoft.com/office/drawing/2014/main" id="{44A61676-8A85-BD57-C780-D4B073BC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82" r="1224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54B233A-FADA-3451-B53A-3350D0B5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8533" y="2214282"/>
            <a:ext cx="5916169" cy="409507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- Upload and read PDF documents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Extract and chunk text using </a:t>
            </a:r>
            <a:r>
              <a:rPr lang="en-US" sz="1800" dirty="0" err="1"/>
              <a:t>LangChain</a:t>
            </a:r>
            <a:endParaRPr lang="en-US" sz="1800" dirty="0"/>
          </a:p>
          <a:p>
            <a:pPr algn="l">
              <a:lnSpc>
                <a:spcPct val="120000"/>
              </a:lnSpc>
            </a:pPr>
            <a:r>
              <a:rPr lang="en-US" sz="1800" dirty="0"/>
              <a:t>- Create searchable index using FAISS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Accept user queries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Use </a:t>
            </a:r>
            <a:r>
              <a:rPr lang="en-US" sz="1800" dirty="0" err="1"/>
              <a:t>Groq</a:t>
            </a:r>
            <a:r>
              <a:rPr lang="en-US" sz="1800" dirty="0"/>
              <a:t> LLM to generate accurate answers</a:t>
            </a:r>
          </a:p>
        </p:txBody>
      </p:sp>
    </p:spTree>
    <p:extLst>
      <p:ext uri="{BB962C8B-B14F-4D97-AF65-F5344CB8AC3E}">
        <p14:creationId xmlns:p14="http://schemas.microsoft.com/office/powerpoint/2010/main" val="2527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F4B396-0574-880C-20D3-12E3221B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6" y="2290603"/>
            <a:ext cx="6131688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F4B21-D9F8-C787-7A4B-24BBB54D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" y="4738870"/>
            <a:ext cx="7220958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D2DA6-3659-E4DD-319E-7E74DFB35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18" y="2474030"/>
            <a:ext cx="5932509" cy="1586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F1259D-3DF3-7237-E8B9-1F771A6E7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93107"/>
            <a:ext cx="12192000" cy="11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4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713F9-F8CD-2C7A-1A7A-0FE2BABB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969" y="1592826"/>
            <a:ext cx="5618167" cy="4329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24CE7F-C76A-638E-8E19-42D1544E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8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6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83B3F-D711-20D8-517C-DC020E23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16" y="751175"/>
            <a:ext cx="3410426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333B6-D8F9-6AE9-3B2C-A2822366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42" y="751175"/>
            <a:ext cx="716263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95F94-8C64-DED7-3F78-3AEA74593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of the Document Q&amp;A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F1FA-40ED-5CF1-F71E-4AF10F7E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1. Upload PDF document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2. Extract text using </a:t>
            </a:r>
            <a:r>
              <a:rPr lang="en-US" sz="1800" dirty="0" err="1"/>
              <a:t>PyMuPDF</a:t>
            </a:r>
            <a:endParaRPr lang="en-US" sz="1800" dirty="0"/>
          </a:p>
          <a:p>
            <a:pPr algn="l">
              <a:lnSpc>
                <a:spcPct val="120000"/>
              </a:lnSpc>
            </a:pPr>
            <a:r>
              <a:rPr lang="en-US" sz="1800" dirty="0"/>
              <a:t>3. Split text into chunks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4. Generate vector index with FAISS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5. Ask question via command line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6. Retrieve relevant chunks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7. Generate response using </a:t>
            </a:r>
            <a:r>
              <a:rPr lang="en-US" sz="1800" dirty="0" err="1"/>
              <a:t>Groq</a:t>
            </a:r>
            <a:r>
              <a:rPr lang="en-US" sz="18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4469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B7E89-597D-2EA0-AAEA-321545DF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&amp;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C9D5B-207C-24AF-D289-E3BC7BF0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- Text Extraction: </a:t>
            </a:r>
            <a:r>
              <a:rPr lang="en-US" sz="1800" dirty="0" err="1"/>
              <a:t>PyMuPDF</a:t>
            </a:r>
            <a:r>
              <a:rPr lang="en-US" sz="1800" dirty="0"/>
              <a:t> (</a:t>
            </a:r>
            <a:r>
              <a:rPr lang="en-US" sz="1800" dirty="0" err="1"/>
              <a:t>fitz</a:t>
            </a:r>
            <a:r>
              <a:rPr lang="en-US" sz="1800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Text Chunking: </a:t>
            </a:r>
            <a:r>
              <a:rPr lang="en-US" sz="1800" dirty="0" err="1"/>
              <a:t>LangChain</a:t>
            </a:r>
            <a:r>
              <a:rPr lang="en-US" sz="1800" dirty="0"/>
              <a:t> (</a:t>
            </a:r>
            <a:r>
              <a:rPr lang="en-US" sz="1800" dirty="0" err="1"/>
              <a:t>RecursiveCharacterTextSplitter</a:t>
            </a:r>
            <a:r>
              <a:rPr lang="en-US" sz="1800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Embedding Model: all-MiniLM-L6-v2 (</a:t>
            </a:r>
            <a:r>
              <a:rPr lang="en-US" sz="1800" dirty="0" err="1"/>
              <a:t>HuggingFace</a:t>
            </a:r>
            <a:r>
              <a:rPr lang="en-US" sz="1800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Vector Store: FAISS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LLM: </a:t>
            </a:r>
            <a:r>
              <a:rPr lang="en-US" sz="1800" dirty="0" err="1"/>
              <a:t>Groq</a:t>
            </a:r>
            <a:r>
              <a:rPr lang="en-US" sz="1800" dirty="0"/>
              <a:t> API (</a:t>
            </a:r>
            <a:r>
              <a:rPr lang="en-US" sz="1800" dirty="0" err="1"/>
              <a:t>LLaMA</a:t>
            </a:r>
            <a:r>
              <a:rPr lang="en-US" sz="1800" dirty="0"/>
              <a:t> 3.1 8B Instant)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- Codebase: Python</a:t>
            </a:r>
          </a:p>
        </p:txBody>
      </p:sp>
    </p:spTree>
    <p:extLst>
      <p:ext uri="{BB962C8B-B14F-4D97-AF65-F5344CB8AC3E}">
        <p14:creationId xmlns:p14="http://schemas.microsoft.com/office/powerpoint/2010/main" val="429390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07C9E41-F09E-0195-8DAA-32097742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77" y="2036360"/>
            <a:ext cx="6441930" cy="2240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3A0CE-FC08-C4B9-4C5A-4D911B12B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" y="808456"/>
            <a:ext cx="571579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19844-61D7-DCE8-19A3-8B722FDC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71" y="3213174"/>
            <a:ext cx="6296904" cy="1867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3B8A2D-19FC-EB84-DA94-3E463668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757"/>
            <a:ext cx="12192000" cy="9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EBD83-26B3-386E-6A75-537B3685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2995250"/>
            <a:ext cx="6535062" cy="2991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74E36C-CCEB-D812-6DFA-DE2E3069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08"/>
            <a:ext cx="12192000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33277-0F92-47D8-4CD4-53B8D206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3397045"/>
            <a:ext cx="6325483" cy="1743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48471-B816-4808-45DB-1ECD9EC6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" y="1078351"/>
            <a:ext cx="1171738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A6B6C-457C-0890-7D67-963AE9EC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77" y="3029892"/>
            <a:ext cx="7204797" cy="3527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019C7-8274-7470-0A31-CE0D3DD9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78" y="192382"/>
            <a:ext cx="855464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1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6EDEFB-ECCE-1121-DC0B-8AE4C066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509756"/>
            <a:ext cx="9659698" cy="3372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FA6144-B91E-A402-0507-D8DA3107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135"/>
            <a:ext cx="12192000" cy="16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137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Project Overview: Document Q&amp;A Agent</vt:lpstr>
      <vt:lpstr>Workflow of the Document Q&amp;A Agent</vt:lpstr>
      <vt:lpstr>Models &amp;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Agrawal</dc:creator>
  <cp:lastModifiedBy>Chahak Tibdewal</cp:lastModifiedBy>
  <cp:revision>4</cp:revision>
  <dcterms:created xsi:type="dcterms:W3CDTF">2025-06-25T20:23:35Z</dcterms:created>
  <dcterms:modified xsi:type="dcterms:W3CDTF">2025-06-26T13:46:22Z</dcterms:modified>
</cp:coreProperties>
</file>