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6FE4-8A91-2240-83DF-46547A37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AFA34-1B2A-CC42-A5E3-26F92F80E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2A-060E-DA44-A04B-3489F50C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7585-47B5-2348-951A-CD6ABD7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D89A-3BC4-6E4B-8811-4AC24DF6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6269-82E6-7F47-BB41-10A912F8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3366-5BE4-C547-B109-D2919E12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D68-0AD8-3040-A185-D6F18EB1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1E22-ECA2-554F-94A6-BEC655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2D1B-F1AA-D54A-85DD-F640A4B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71290-E6EE-2248-B0E4-8CCFFA5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740A-3197-D540-A093-B4AFD3E8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FDC0-6B6A-DE4C-AEB7-ACA1569A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7CD0-0F44-424B-B8F8-D37D32F0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AFBC-B54E-9744-ACCA-DFB8C9D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5255-A5AB-1646-A022-462B03B5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5978-B7BB-B147-B5F4-FAA5C0F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32FBF-4D64-534B-BE35-13A2D24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67FA-41A5-514B-B944-9578C58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14B0-ACB2-DD40-91B6-9F813708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5C2C-662E-1740-B279-36BAFAD8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0448-1CE6-9846-959B-FF30F5C3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8BEF-CEE3-6C4F-A064-67CF7B95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A657-F21C-A149-A156-DB0B506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13BD-E46E-4845-A0B3-C9E2D305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8CB-C16B-6E43-AFB5-970AEC9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312-E9C2-0449-810C-8A190BE90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AE045-B42A-4D42-9AB2-C43208F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31FA-E993-3C41-ABFC-70E5E02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182C-DBB1-2546-9B76-7344D367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D538-393A-9947-AD08-B918AE02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6F7-7F94-9343-AC95-E1200368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C3D7-7576-8349-ACC7-B344565B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D6BE-523F-4740-9352-D89544F0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52A68-3FC7-F84F-A770-6870D016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AEAC-895E-7C4F-AF16-C9D6ABF10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305A-FD95-154E-9BF9-349212EF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86E01-8695-6446-9EE8-DBBDD714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7BF42-72A0-B148-AEAF-E85B2E2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E49-251C-B847-ABEB-65EBCFA5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5CBB9-6475-7948-9BD2-EB5CDB50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5362-900E-0F4E-A635-099D6D8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4144-D5AA-8041-9584-5736409B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DDA6A-6539-D549-8664-F7D76380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89AB1-7D34-BC42-999B-A1F35E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C866-B36C-D248-A46E-3A920A79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745-39FF-D947-A2D7-92B9AD06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8D3A-7133-2E4F-94AB-8206936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7BF7-071D-2243-8508-D6F431BE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6BC19-ECA6-AE40-ADEA-5510BD30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EA153-3232-A54D-8EDF-0E3A1CA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7F72-DE4B-394C-8866-BEFA0FF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3E7-CE3F-8343-88C6-9E802D8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44F60-1F07-AF43-B86C-E3081875D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6121A-17DD-6343-A041-C102FA45D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4942-876C-5541-9DCC-083724AB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81276-6F4C-2844-97AF-3F66B89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0C74-046C-C047-9A58-16360376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576EC-5F37-0B40-BEFA-326AEE05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BBAB2-AF44-CB43-90E4-D7C82587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E36-1283-274E-ABE9-E41057B3E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1719-9549-A14B-89C4-B8087E8BDB57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1710-89EC-B248-8DD2-29269C86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89D0-0CBD-7346-A6A6-511B78273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F1C9-8CC2-7A41-AE71-1594AF0F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B42F70-FE27-BE44-8EB8-911C470DDE7B}"/>
              </a:ext>
            </a:extLst>
          </p:cNvPr>
          <p:cNvSpPr/>
          <p:nvPr/>
        </p:nvSpPr>
        <p:spPr>
          <a:xfrm>
            <a:off x="2342588" y="264816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45E7B6-B9F5-3941-8990-19B09A639BBE}"/>
              </a:ext>
            </a:extLst>
          </p:cNvPr>
          <p:cNvSpPr/>
          <p:nvPr/>
        </p:nvSpPr>
        <p:spPr>
          <a:xfrm>
            <a:off x="6990440" y="1878324"/>
            <a:ext cx="1849395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(React UI)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9445F9-805F-7C42-9456-B08BD6786192}"/>
              </a:ext>
            </a:extLst>
          </p:cNvPr>
          <p:cNvSpPr/>
          <p:nvPr/>
        </p:nvSpPr>
        <p:spPr>
          <a:xfrm>
            <a:off x="2342588" y="5451647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B11909-1864-B34A-8D41-82489A735CBD}"/>
              </a:ext>
            </a:extLst>
          </p:cNvPr>
          <p:cNvSpPr/>
          <p:nvPr/>
        </p:nvSpPr>
        <p:spPr>
          <a:xfrm>
            <a:off x="5972893" y="5451647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service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B1C0DB-3EAF-2647-8869-0320E121C3E3}"/>
              </a:ext>
            </a:extLst>
          </p:cNvPr>
          <p:cNvSpPr/>
          <p:nvPr/>
        </p:nvSpPr>
        <p:spPr>
          <a:xfrm>
            <a:off x="2342588" y="1788483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6CB5A3-E2FD-B940-BC9A-22911B9C89A4}"/>
              </a:ext>
            </a:extLst>
          </p:cNvPr>
          <p:cNvSpPr txBox="1"/>
          <p:nvPr/>
        </p:nvSpPr>
        <p:spPr>
          <a:xfrm>
            <a:off x="4164420" y="2427202"/>
            <a:ext cx="1810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data about </a:t>
            </a:r>
          </a:p>
          <a:p>
            <a:r>
              <a:rPr lang="en-US" dirty="0"/>
              <a:t>logged in user or </a:t>
            </a:r>
          </a:p>
          <a:p>
            <a:r>
              <a:rPr lang="en-US" dirty="0"/>
              <a:t>user session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D5FA3D-7506-A549-855B-5A4EBD889FB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84892" y="5986077"/>
            <a:ext cx="1888001" cy="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20A21-FA3D-0546-B6B2-0E549F82CA0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84892" y="799246"/>
            <a:ext cx="2779370" cy="1169615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737A04-2C73-884E-9623-4276DF39618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84892" y="2322913"/>
            <a:ext cx="2676646" cy="2799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E0B578-8248-9245-B64A-7810CFF9652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844045" y="3144787"/>
            <a:ext cx="855755" cy="230686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1738A5-9BFF-664F-99E8-5B779D04E277}"/>
              </a:ext>
            </a:extLst>
          </p:cNvPr>
          <p:cNvSpPr/>
          <p:nvPr/>
        </p:nvSpPr>
        <p:spPr>
          <a:xfrm>
            <a:off x="2342588" y="3589288"/>
            <a:ext cx="1742304" cy="1068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5F8A58-C78B-4748-A782-1875979D2916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3213740" y="2857342"/>
            <a:ext cx="0" cy="731946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81F117-8A60-454C-9177-6DF575FABDA2}"/>
              </a:ext>
            </a:extLst>
          </p:cNvPr>
          <p:cNvSpPr txBox="1"/>
          <p:nvPr/>
        </p:nvSpPr>
        <p:spPr>
          <a:xfrm>
            <a:off x="898990" y="2981200"/>
            <a:ext cx="21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Implicit/explicit data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B84B7BB-6BBF-AE40-8A64-2B0DC3989DC3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>
            <a:off x="3213740" y="4658147"/>
            <a:ext cx="0" cy="793500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BEA06-4897-BF48-A3A5-55D912681E0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084892" y="2982094"/>
            <a:ext cx="2779370" cy="114162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652944-C112-8A46-8C48-DD76BFCC955D}"/>
              </a:ext>
            </a:extLst>
          </p:cNvPr>
          <p:cNvSpPr txBox="1"/>
          <p:nvPr/>
        </p:nvSpPr>
        <p:spPr>
          <a:xfrm rot="1413273">
            <a:off x="4320849" y="971986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authentication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1CAFE9-A841-D644-9B35-3BD4B4BEC95E}"/>
              </a:ext>
            </a:extLst>
          </p:cNvPr>
          <p:cNvSpPr txBox="1"/>
          <p:nvPr/>
        </p:nvSpPr>
        <p:spPr>
          <a:xfrm rot="1389415">
            <a:off x="3958976" y="1502905"/>
            <a:ext cx="30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and check JWT token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168B02-4CB8-3243-8D47-23D90BF4F39F}"/>
              </a:ext>
            </a:extLst>
          </p:cNvPr>
          <p:cNvSpPr txBox="1"/>
          <p:nvPr/>
        </p:nvSpPr>
        <p:spPr>
          <a:xfrm>
            <a:off x="975193" y="491832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movies by id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562044-D931-054D-A952-12D9B1622960}"/>
              </a:ext>
            </a:extLst>
          </p:cNvPr>
          <p:cNvSpPr txBox="1"/>
          <p:nvPr/>
        </p:nvSpPr>
        <p:spPr>
          <a:xfrm>
            <a:off x="4103195" y="4991089"/>
            <a:ext cx="220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movies based on search query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734C7D-5AF7-6E47-B409-B9B8D424BCBF}"/>
              </a:ext>
            </a:extLst>
          </p:cNvPr>
          <p:cNvSpPr txBox="1"/>
          <p:nvPr/>
        </p:nvSpPr>
        <p:spPr>
          <a:xfrm rot="20260239">
            <a:off x="4301777" y="3610079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recommended movies</a:t>
            </a:r>
          </a:p>
        </p:txBody>
      </p:sp>
      <p:sp>
        <p:nvSpPr>
          <p:cNvPr id="79" name="Can 78">
            <a:extLst>
              <a:ext uri="{FF2B5EF4-FFF2-40B4-BE49-F238E27FC236}">
                <a16:creationId xmlns:a16="http://schemas.microsoft.com/office/drawing/2014/main" id="{ABAC29DE-FF78-B24F-B452-9CCCE57AC374}"/>
              </a:ext>
            </a:extLst>
          </p:cNvPr>
          <p:cNvSpPr/>
          <p:nvPr/>
        </p:nvSpPr>
        <p:spPr>
          <a:xfrm>
            <a:off x="737142" y="318432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F861245D-7B48-B044-9C4D-495F427C23B6}"/>
              </a:ext>
            </a:extLst>
          </p:cNvPr>
          <p:cNvSpPr/>
          <p:nvPr/>
        </p:nvSpPr>
        <p:spPr>
          <a:xfrm>
            <a:off x="734530" y="1826447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902978EB-8E0D-DD47-B5EC-771F74AA945F}"/>
              </a:ext>
            </a:extLst>
          </p:cNvPr>
          <p:cNvSpPr/>
          <p:nvPr/>
        </p:nvSpPr>
        <p:spPr>
          <a:xfrm>
            <a:off x="706203" y="3639047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2" name="Can 81">
            <a:extLst>
              <a:ext uri="{FF2B5EF4-FFF2-40B4-BE49-F238E27FC236}">
                <a16:creationId xmlns:a16="http://schemas.microsoft.com/office/drawing/2014/main" id="{1AC0B9B4-B583-1A40-988D-17733EA09ADD}"/>
              </a:ext>
            </a:extLst>
          </p:cNvPr>
          <p:cNvSpPr/>
          <p:nvPr/>
        </p:nvSpPr>
        <p:spPr>
          <a:xfrm>
            <a:off x="706203" y="5502511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84" name="Can 83">
            <a:extLst>
              <a:ext uri="{FF2B5EF4-FFF2-40B4-BE49-F238E27FC236}">
                <a16:creationId xmlns:a16="http://schemas.microsoft.com/office/drawing/2014/main" id="{4F591E46-D2D8-984A-9678-E4A43C198936}"/>
              </a:ext>
            </a:extLst>
          </p:cNvPr>
          <p:cNvSpPr/>
          <p:nvPr/>
        </p:nvSpPr>
        <p:spPr>
          <a:xfrm>
            <a:off x="8665613" y="5492921"/>
            <a:ext cx="870642" cy="9863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search DB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3C701C-A58A-844D-8FFB-D8722AB89895}"/>
              </a:ext>
            </a:extLst>
          </p:cNvPr>
          <p:cNvCxnSpPr>
            <a:cxnSpLocks/>
            <a:stCxn id="8" idx="3"/>
            <a:endCxn id="84" idx="2"/>
          </p:cNvCxnSpPr>
          <p:nvPr/>
        </p:nvCxnSpPr>
        <p:spPr>
          <a:xfrm flipV="1">
            <a:off x="7715197" y="5986076"/>
            <a:ext cx="950416" cy="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06FCF6-4BC8-0C4A-9FB2-CA2BB62324EE}"/>
              </a:ext>
            </a:extLst>
          </p:cNvPr>
          <p:cNvCxnSpPr>
            <a:cxnSpLocks/>
            <a:stCxn id="82" idx="4"/>
            <a:endCxn id="6" idx="1"/>
          </p:cNvCxnSpPr>
          <p:nvPr/>
        </p:nvCxnSpPr>
        <p:spPr>
          <a:xfrm flipV="1">
            <a:off x="1576845" y="5986077"/>
            <a:ext cx="765743" cy="9589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1002B2-BA3E-6641-B125-8E731C043EAC}"/>
              </a:ext>
            </a:extLst>
          </p:cNvPr>
          <p:cNvCxnSpPr>
            <a:cxnSpLocks/>
            <a:stCxn id="81" idx="4"/>
            <a:endCxn id="47" idx="1"/>
          </p:cNvCxnSpPr>
          <p:nvPr/>
        </p:nvCxnSpPr>
        <p:spPr>
          <a:xfrm flipV="1">
            <a:off x="1576845" y="4123718"/>
            <a:ext cx="765743" cy="8484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85830A-19C5-894B-9DB4-5219B654CF64}"/>
              </a:ext>
            </a:extLst>
          </p:cNvPr>
          <p:cNvCxnSpPr>
            <a:cxnSpLocks/>
            <a:stCxn id="80" idx="4"/>
            <a:endCxn id="9" idx="1"/>
          </p:cNvCxnSpPr>
          <p:nvPr/>
        </p:nvCxnSpPr>
        <p:spPr>
          <a:xfrm>
            <a:off x="1605172" y="2319602"/>
            <a:ext cx="737416" cy="331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FE6A2E5-7555-ED46-81C9-CB041A2BDB87}"/>
              </a:ext>
            </a:extLst>
          </p:cNvPr>
          <p:cNvCxnSpPr>
            <a:cxnSpLocks/>
            <a:stCxn id="79" idx="4"/>
            <a:endCxn id="4" idx="1"/>
          </p:cNvCxnSpPr>
          <p:nvPr/>
        </p:nvCxnSpPr>
        <p:spPr>
          <a:xfrm flipV="1">
            <a:off x="1607784" y="799246"/>
            <a:ext cx="734804" cy="12341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C98432-C359-6743-B622-597730CE947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213740" y="1333675"/>
            <a:ext cx="0" cy="45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021D39-2E10-5E40-9F59-61173DB72962}"/>
              </a:ext>
            </a:extLst>
          </p:cNvPr>
          <p:cNvSpPr txBox="1"/>
          <p:nvPr/>
        </p:nvSpPr>
        <p:spPr>
          <a:xfrm>
            <a:off x="6618029" y="174212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6287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Tiberiu-Simion Voicu</dc:creator>
  <cp:lastModifiedBy>Tiberiu-Simion Voicu</cp:lastModifiedBy>
  <cp:revision>7</cp:revision>
  <cp:lastPrinted>2019-04-11T11:00:44Z</cp:lastPrinted>
  <dcterms:created xsi:type="dcterms:W3CDTF">2019-04-11T10:34:40Z</dcterms:created>
  <dcterms:modified xsi:type="dcterms:W3CDTF">2019-04-19T14:50:56Z</dcterms:modified>
</cp:coreProperties>
</file>