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8089-C963-614B-AC1F-3A3C67CE8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6D668-7C96-DF4E-9FBE-721C7ECEC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58E98-D955-CA46-9200-9F240DA2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945-79E8-1041-ACF7-E1C0A83653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A74D8-64D2-B248-B34C-FBCC3B36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0580-D2C3-3B4D-9DB3-DD83E34F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EA81-D3F5-C146-B3FD-86FF704A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E334-4603-BD4C-998F-E0EB50BD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75B4F-3D63-6A41-8A44-AC06347DB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63F1-B2B0-9941-9B61-02CDAE9B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945-79E8-1041-ACF7-E1C0A83653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975A-F4BD-1C4C-9B05-D6D4B806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39545-EE53-0542-AE02-6BF4B077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EA81-D3F5-C146-B3FD-86FF704A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5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7348D-2C72-4047-B06B-CE2041279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56092-4002-564A-8938-7EF73A9ED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D5125-0637-DA47-9C48-366E2E39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945-79E8-1041-ACF7-E1C0A83653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E7D2-DC71-D046-9C6C-E7F7D399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BB0E-1A38-DA40-9D9D-F51AD1CE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EA81-D3F5-C146-B3FD-86FF704A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A304-D66E-D64E-8029-9975BC0C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48D1-7B2E-CB4E-9829-9BC703C0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1968-A8F4-9244-9D1F-210F00A4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945-79E8-1041-ACF7-E1C0A83653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9320-1B5B-5C46-B925-0077B8B1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CA9B-48E7-F144-89C9-472604F5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EA81-D3F5-C146-B3FD-86FF704A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7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8B96-BF32-AD42-9C6F-2EBCB12A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8D77C-388E-8841-A5F1-DEAF935D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97730-A8D4-4542-9152-B550BBE6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945-79E8-1041-ACF7-E1C0A83653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8ADFC-EE11-0F44-8597-0619DB0F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65CF7-F361-6847-9EDB-216B209D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EA81-D3F5-C146-B3FD-86FF704A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4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80C6-E756-FC40-9B56-B53F0888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7AED-D48D-EB46-9E66-19FB647A3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F1C5B-727C-E148-A54E-3193D3137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F729C-9D32-6A4A-98DC-22B06303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945-79E8-1041-ACF7-E1C0A83653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0569F-F2D2-7749-B2E5-C6512998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41808-1F73-FD4D-A66A-ACC392E8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EA81-D3F5-C146-B3FD-86FF704A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6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8E4E-B84B-FA44-B1AF-4EA34A3B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16756-D166-9048-ADB7-7C62944F4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B13AB-34CC-AD40-8F27-E2381EB9A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EC723-1AF3-9848-80E1-8F71226F8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A4044-01AB-C340-B5E3-9D082D5ED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465FC-B1AC-EF4E-A106-B36FA899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945-79E8-1041-ACF7-E1C0A83653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112A5-725E-C044-854D-827EFF83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386E4-951C-284A-B4D0-AA994709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EA81-D3F5-C146-B3FD-86FF704A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1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DC6A-0147-5E4A-8816-23A907B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B23DF-270F-F041-AF13-51AF8177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945-79E8-1041-ACF7-E1C0A83653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05362-14D5-D74B-84F2-FCCE330B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6128F-3525-8542-9854-65D28621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EA81-D3F5-C146-B3FD-86FF704A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5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AE896-2DCD-DC4A-A4FF-4E41581F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945-79E8-1041-ACF7-E1C0A83653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B33A4-1EEC-8D4C-8967-2796C242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0426-F3AD-204C-81C0-5BB5191A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EA81-D3F5-C146-B3FD-86FF704A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6A7D-0CB1-2A4D-91B0-E963704B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08A5-914D-2B42-8939-B71B4658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E3199-3DF8-B949-A1A4-66BF2680C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4F7AA-D70F-4645-9ED6-CB87F43A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945-79E8-1041-ACF7-E1C0A83653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B9C1F-776F-BD48-A3E5-0DA9111D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B4407-2B7A-2C40-8269-5B781255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EA81-D3F5-C146-B3FD-86FF704A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BACD-4255-054D-B4B3-3E1F19BA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E279E-FA9B-294D-B967-08BC1354C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160AA-E286-BB48-9F18-4D101BD6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6BF6C-7874-8041-8A71-6FA9B7A2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5945-79E8-1041-ACF7-E1C0A83653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C25E2-F365-1743-A649-47F47978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3C3C5-93B0-1A46-B125-4FEF1342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EA81-D3F5-C146-B3FD-86FF704A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4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1F6FC-CBCC-0847-836B-170EC898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24FC9-52E2-F842-AEF8-74200063A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CB506-D2C8-2C49-AFCE-44C0BFB2F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5945-79E8-1041-ACF7-E1C0A83653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D79F-D29E-4542-8B38-8D38CE921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FC30-3621-3A41-AE20-E564F513E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EA81-D3F5-C146-B3FD-86FF704A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D11667-A68D-B14F-A517-AE602F111506}"/>
              </a:ext>
            </a:extLst>
          </p:cNvPr>
          <p:cNvSpPr/>
          <p:nvPr/>
        </p:nvSpPr>
        <p:spPr>
          <a:xfrm>
            <a:off x="1676400" y="1719943"/>
            <a:ext cx="2275114" cy="226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0D612F-DD9D-5F49-9155-4DB3D907B91D}"/>
              </a:ext>
            </a:extLst>
          </p:cNvPr>
          <p:cNvSpPr/>
          <p:nvPr/>
        </p:nvSpPr>
        <p:spPr>
          <a:xfrm>
            <a:off x="5617031" y="1719943"/>
            <a:ext cx="620487" cy="226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8A2BC-F28F-3F45-9016-15BFFF175050}"/>
              </a:ext>
            </a:extLst>
          </p:cNvPr>
          <p:cNvSpPr/>
          <p:nvPr/>
        </p:nvSpPr>
        <p:spPr>
          <a:xfrm rot="5400000">
            <a:off x="7707088" y="898073"/>
            <a:ext cx="620487" cy="226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5B3F87-C678-A442-9A65-090998736DFA}"/>
              </a:ext>
            </a:extLst>
          </p:cNvPr>
          <p:cNvCxnSpPr>
            <a:cxnSpLocks/>
          </p:cNvCxnSpPr>
          <p:nvPr/>
        </p:nvCxnSpPr>
        <p:spPr>
          <a:xfrm>
            <a:off x="1469571" y="1719943"/>
            <a:ext cx="0" cy="226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D21738-EA12-1246-9CA4-07E90C278231}"/>
              </a:ext>
            </a:extLst>
          </p:cNvPr>
          <p:cNvSpPr txBox="1"/>
          <p:nvPr/>
        </p:nvSpPr>
        <p:spPr>
          <a:xfrm>
            <a:off x="1100559" y="257991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B69EC2-F266-444F-AE6C-6EF71A5D7E71}"/>
              </a:ext>
            </a:extLst>
          </p:cNvPr>
          <p:cNvCxnSpPr>
            <a:cxnSpLocks/>
          </p:cNvCxnSpPr>
          <p:nvPr/>
        </p:nvCxnSpPr>
        <p:spPr>
          <a:xfrm rot="5400000">
            <a:off x="2813957" y="391886"/>
            <a:ext cx="0" cy="226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8AE205-0FCD-7E4E-B480-94896142033A}"/>
              </a:ext>
            </a:extLst>
          </p:cNvPr>
          <p:cNvSpPr txBox="1"/>
          <p:nvPr/>
        </p:nvSpPr>
        <p:spPr>
          <a:xfrm>
            <a:off x="2510260" y="1154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1840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Tiberiu-Simion Voicu</dc:creator>
  <cp:lastModifiedBy>Tiberiu-Simion Voicu</cp:lastModifiedBy>
  <cp:revision>2</cp:revision>
  <dcterms:created xsi:type="dcterms:W3CDTF">2019-08-11T21:14:40Z</dcterms:created>
  <dcterms:modified xsi:type="dcterms:W3CDTF">2019-08-14T09:01:02Z</dcterms:modified>
</cp:coreProperties>
</file>