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57" d="100"/>
          <a:sy n="157" d="100"/>
        </p:scale>
        <p:origin x="-51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995D-FCD1-2B4A-8831-2710BE05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9D59C-8ABF-904A-B4C2-E0B80EFC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D2F2-A96A-7642-AAC5-DEC838E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0F67-96A9-9F40-B3CA-09FEA2DD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6C93-8936-DE41-B5CB-ECA77591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B54-4923-F144-BAE9-8528BAA3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6E15-DB33-2A4B-88F0-B46921FA8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D8AB-FA16-FC41-96FF-DABE13FD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0677-1A57-A34E-97EF-681255C5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05A0-D73A-6B47-B3EE-8FC93A70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451BB-4EA6-764E-848F-E645C7F3A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FF13F-2FDC-2D47-AD45-82D067F8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03BD-18F7-0342-B7DE-BFE43DB0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1008-BA58-5040-9EDB-66B329B5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F47B-6E2A-EB42-B9FF-7216B4C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AD81-B48B-9D4B-866F-36BB2878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DC31-4D76-AA45-89F9-DFC6C031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700D-B5E9-E445-B4FF-5278C70E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70DD8-F538-F24A-B68B-61278B4A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A883-5C38-5F4F-8AEA-889B5D7F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DB2-CEA5-B745-8C34-FB577695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F7BF-75DB-F24D-8E9A-E6C8D140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B479-50F3-5745-8110-93576AD6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6D4C-3808-5049-9398-7448D83E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66F3-7A4C-8C41-A544-BC703996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FF4D-7456-2046-844C-30C4CCEE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EBF2-96F9-0C40-9002-7BBB873D0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22F55-002B-E541-9B67-758509F6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C4CB-E9DA-5649-88F0-6EFFEB97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38E9-FDE4-7848-B87D-6098F625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120D2-0E6A-1B48-9902-B94CD315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446-5D81-5B42-9893-20F291B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C3B7-88A7-FF4F-8088-072E0186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14B4B-4C84-054A-A402-21C07FD6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05B-7808-2642-BD65-2C8E2EF5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2DD33-5BD3-D14D-954C-C76F020D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24143-7C49-AB46-9049-EF9781A7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37811-3F69-C749-BA8A-99891514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CB28E-E0DA-F346-AEF7-87CB59E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D82B-53AF-3645-9422-0F5323AC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7BFC9-99B0-154A-844B-D0E9C9A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FE45-F4CD-8347-9BF0-AD2181C4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04EF8-C1A8-DE46-AB0E-6B9D014C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0D024-043A-9142-99F3-0F731114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CB422-59E7-7D48-8CDB-502C7F36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F48E-F06D-C640-B428-C3C6DAC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7729-44AD-5949-BAAD-7AED2735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8C15-AE4B-954A-9F45-1324E4E3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BF16-67D9-8845-A35C-49A34D100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173A4-ECCC-6E44-8AEF-69DCB8FA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5A8B-5256-7C41-B522-4A5AB73B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36D75-7B31-4C4E-B0A3-D9B47BD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2369-51F0-8E47-93AC-1227311D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75957-A527-6848-8CFA-CEA2F2445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DF99-4FC2-E547-8EB3-010953EE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3F915-0C24-CE47-AF9F-D3434DED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87400-EFDA-DE4C-B4B0-92D27154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C6D7C-7C83-CD46-9A5B-91DA7F08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F5E89-97EC-4D47-9804-1F6F9C04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1B4-F0E7-5B4B-9BAB-03DB9E35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078D-B2CA-2144-88F1-D30AF5E38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7D79-8C3E-174D-B101-FDE19F01239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A931-8FDF-914F-95CC-BEC2BD509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B46B-4FA3-8E4C-8363-1E454AEBB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29E3-08D4-B548-B7A0-09565B33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A2710AE-85D0-1743-92C8-5F8C6F9413CC}"/>
              </a:ext>
            </a:extLst>
          </p:cNvPr>
          <p:cNvSpPr/>
          <p:nvPr/>
        </p:nvSpPr>
        <p:spPr>
          <a:xfrm>
            <a:off x="955757" y="2192636"/>
            <a:ext cx="137565" cy="153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A2BF5B-2272-EC44-9677-63A070290A77}"/>
              </a:ext>
            </a:extLst>
          </p:cNvPr>
          <p:cNvSpPr/>
          <p:nvPr/>
        </p:nvSpPr>
        <p:spPr>
          <a:xfrm>
            <a:off x="955757" y="1297911"/>
            <a:ext cx="137565" cy="1537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9ACEF3-1443-5C4C-835D-95A2E2AA9C80}"/>
              </a:ext>
            </a:extLst>
          </p:cNvPr>
          <p:cNvSpPr/>
          <p:nvPr/>
        </p:nvSpPr>
        <p:spPr>
          <a:xfrm>
            <a:off x="955756" y="2423539"/>
            <a:ext cx="137565" cy="15374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8BD257-CE39-5142-91C3-699D2E9AB8D1}"/>
              </a:ext>
            </a:extLst>
          </p:cNvPr>
          <p:cNvSpPr/>
          <p:nvPr/>
        </p:nvSpPr>
        <p:spPr>
          <a:xfrm>
            <a:off x="955757" y="1062478"/>
            <a:ext cx="137565" cy="153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C72DDB-F79F-0F4B-A27D-11374837C7A4}"/>
              </a:ext>
            </a:extLst>
          </p:cNvPr>
          <p:cNvSpPr txBox="1"/>
          <p:nvPr/>
        </p:nvSpPr>
        <p:spPr>
          <a:xfrm>
            <a:off x="1093321" y="1216367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Sigmoid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D66A1-6246-F747-B73A-B1F7F2CDE22D}"/>
              </a:ext>
            </a:extLst>
          </p:cNvPr>
          <p:cNvSpPr/>
          <p:nvPr/>
        </p:nvSpPr>
        <p:spPr>
          <a:xfrm>
            <a:off x="1093319" y="2346525"/>
            <a:ext cx="555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F557D9-7A43-F243-8138-B0449CAA1A6D}"/>
              </a:ext>
            </a:extLst>
          </p:cNvPr>
          <p:cNvSpPr/>
          <p:nvPr/>
        </p:nvSpPr>
        <p:spPr>
          <a:xfrm>
            <a:off x="1098949" y="989993"/>
            <a:ext cx="534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Tanh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998CEE-ABB2-3E4F-AF51-E8E701EE80A3}"/>
              </a:ext>
            </a:extLst>
          </p:cNvPr>
          <p:cNvSpPr/>
          <p:nvPr/>
        </p:nvSpPr>
        <p:spPr>
          <a:xfrm>
            <a:off x="1093322" y="2115621"/>
            <a:ext cx="1011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Leaky </a:t>
            </a:r>
            <a:r>
              <a:rPr lang="en-US" sz="1400" dirty="0" err="1"/>
              <a:t>ReLU</a:t>
            </a:r>
            <a:endParaRPr lang="en-U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A0D01F-F9BC-7E44-9067-0C22CFAE21CC}"/>
              </a:ext>
            </a:extLst>
          </p:cNvPr>
          <p:cNvGrpSpPr/>
          <p:nvPr/>
        </p:nvGrpSpPr>
        <p:grpSpPr>
          <a:xfrm>
            <a:off x="3556000" y="889000"/>
            <a:ext cx="5080000" cy="5080000"/>
            <a:chOff x="3556000" y="889000"/>
            <a:chExt cx="5080000" cy="5080000"/>
          </a:xfrm>
        </p:grpSpPr>
        <p:pic>
          <p:nvPicPr>
            <p:cNvPr id="29" name="Picture 2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FD44F65-4E8F-B640-927B-4624C3566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6000" y="889000"/>
              <a:ext cx="5080000" cy="50800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847B92-DEB0-ED4D-A7D2-ECC3C9176858}"/>
                </a:ext>
              </a:extLst>
            </p:cNvPr>
            <p:cNvSpPr/>
            <p:nvPr/>
          </p:nvSpPr>
          <p:spPr>
            <a:xfrm>
              <a:off x="3867541" y="1220897"/>
              <a:ext cx="137565" cy="153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08D5BE-77B7-2249-B850-FB97E9F8A0FA}"/>
                </a:ext>
              </a:extLst>
            </p:cNvPr>
            <p:cNvSpPr/>
            <p:nvPr/>
          </p:nvSpPr>
          <p:spPr>
            <a:xfrm>
              <a:off x="3867540" y="1451800"/>
              <a:ext cx="137565" cy="1537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775B74-3D33-7B48-AA9F-4AA5ECDA554C}"/>
                </a:ext>
              </a:extLst>
            </p:cNvPr>
            <p:cNvSpPr/>
            <p:nvPr/>
          </p:nvSpPr>
          <p:spPr>
            <a:xfrm>
              <a:off x="4005103" y="1374786"/>
              <a:ext cx="5559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4792EB-006B-4E4C-9DD8-21FC1E9D64A3}"/>
                </a:ext>
              </a:extLst>
            </p:cNvPr>
            <p:cNvSpPr/>
            <p:nvPr/>
          </p:nvSpPr>
          <p:spPr>
            <a:xfrm>
              <a:off x="4005106" y="1143882"/>
              <a:ext cx="10112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Leaky </a:t>
              </a:r>
              <a:r>
                <a:rPr lang="en-US" sz="1400" dirty="0" err="1"/>
                <a:t>ReLU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05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4</cp:revision>
  <dcterms:created xsi:type="dcterms:W3CDTF">2019-08-17T18:12:11Z</dcterms:created>
  <dcterms:modified xsi:type="dcterms:W3CDTF">2019-08-18T12:57:06Z</dcterms:modified>
</cp:coreProperties>
</file>