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31C-74E6-8A4F-8468-61C6C4D7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2EAA-D954-884E-9069-2E15D027E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67A2-B96E-D043-960B-71163B7C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A720-8D07-5A4F-A844-266B0A2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F6D4-EDC5-E24B-B7D5-0D59C6EE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B85B-E968-9743-91C3-3F42F135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EF8C9-28A3-4443-94F7-90484B07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6883-ED8E-8340-838E-1BF14C8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4B37-660E-474C-B94A-AB48DCAF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B7D6-0556-EC4C-BD88-3116D019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21BC-BE68-0C43-9BF0-90ECF5CC3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5E85-6BF4-F843-936C-49D062BB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210C-21AF-2645-9FF4-C077A2CC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CD29-1C23-514C-9F7F-4A97D95F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6A0C-5F05-E64C-AF28-6C3BB4CF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73E0-E355-5548-9C0D-9747E0D9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40AC-3254-634E-BCE2-62C0DCBF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057D-4ECB-104E-9E06-9B81948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0396-7588-9D41-84CD-687981CF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6814-CF3F-4142-9D3C-64B4C825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6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AC11-8344-984D-A9B1-D8399987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90DD0-349D-6C4E-BC5E-768E6527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33D5-5A13-2944-84DC-64031B3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72AE-E936-E541-AB90-24410B05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15A2-788D-2F41-94C9-13C0478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63A3-0097-6D43-8F97-5BAC9193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A75C-3100-214D-A852-E12B8F5ED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E7183-4962-DD4C-A15A-96D963FF0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C91F-997C-034F-8D18-11496CB8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1845-D915-DE44-BF95-8A9B505C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3A59-048D-5845-B03E-E61DE881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3180-4A1F-284E-900B-DC660D5C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9E568-479E-C447-91C8-A3992ACA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DE9D-0F60-DC46-8455-341C43F4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A76F1-E5E7-CC4F-AEC5-82567E1F7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73B42-25ED-0B4A-BCB6-BFCD631C0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131A9-E753-2B45-98AD-2F4FC634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482E0-5BE7-2E42-8EB2-74606A67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9C600-D830-E64C-8F8F-5EDD55F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BBC-AEC8-7649-8CB7-BD8B66A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50292-0B1B-EE47-ABCE-90E39368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D1F84-511D-8F44-8D48-E4CCA6E7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6CDAA-E210-EF40-BD7A-17E4113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7B9DD-A2C6-A34C-A70F-02B75890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34725-7F48-7B4A-93B1-9F17131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A32E6-AE81-AB40-81B3-3BB47A50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135D-504D-2543-8DA4-BDEBA900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641F-CBC3-FD41-813C-475F0F6D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BA0F4-A71A-EF44-9C37-8F28FA61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ECF0-F1EA-2346-9F8A-5E8272EF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EEB66-4804-ED48-B17F-E3E938DE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352A-7E0B-574B-A8CB-8124BB88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3D2B-1BAA-E243-A5B4-85CDF226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444DE-7BB1-FB4C-9297-86D804B32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0E25-A66E-C041-8689-940D6A299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1E20-36C7-9247-B303-DB4C3E9D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60B53-737D-D141-80F3-D5E54DB3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B3994-0F8C-EE48-853A-CD09111A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B34EE-2410-B54D-9772-BF50B073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B0D8-501A-2446-90D3-FD6F92A6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F781-BEC0-A54C-AB32-6E6006A4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ECC8-9515-6247-9607-6AD9FBB0477B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A34B-1E03-5148-9339-ED5598BB9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5D75-88CA-004A-9F19-0330F58C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68E6B9-BF8B-0A4D-A6A2-034CD7525619}"/>
              </a:ext>
            </a:extLst>
          </p:cNvPr>
          <p:cNvSpPr txBox="1"/>
          <p:nvPr/>
        </p:nvSpPr>
        <p:spPr>
          <a:xfrm>
            <a:off x="4531119" y="186855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flow diagram</a:t>
            </a:r>
          </a:p>
        </p:txBody>
      </p: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6B3DB1CF-651D-0447-917B-13759428F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84443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CFF33-9266-D64E-8ED8-B86FB912BFE1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914400" y="2641643"/>
            <a:ext cx="43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D29A8F92-299D-2D4E-892E-CCB4127D9AF5}"/>
              </a:ext>
            </a:extLst>
          </p:cNvPr>
          <p:cNvSpPr/>
          <p:nvPr/>
        </p:nvSpPr>
        <p:spPr>
          <a:xfrm>
            <a:off x="1347400" y="2016951"/>
            <a:ext cx="1898307" cy="1249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 &amp; valid 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B2168-BBAA-B54C-8216-6EADADC81E37}"/>
              </a:ext>
            </a:extLst>
          </p:cNvPr>
          <p:cNvSpPr txBox="1"/>
          <p:nvPr/>
        </p:nvSpPr>
        <p:spPr>
          <a:xfrm>
            <a:off x="3825737" y="217256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C732C5C-63F5-784C-AF23-4108F14F428F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076202" y="3486686"/>
            <a:ext cx="1592819" cy="1152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FBFD31-A2BA-7A40-BC4A-B9BA7C52D7F7}"/>
              </a:ext>
            </a:extLst>
          </p:cNvPr>
          <p:cNvSpPr txBox="1"/>
          <p:nvPr/>
        </p:nvSpPr>
        <p:spPr>
          <a:xfrm>
            <a:off x="2420782" y="43183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3A640-5B83-7242-847D-4BB543D4E7AB}"/>
              </a:ext>
            </a:extLst>
          </p:cNvPr>
          <p:cNvSpPr txBox="1"/>
          <p:nvPr/>
        </p:nvSpPr>
        <p:spPr>
          <a:xfrm>
            <a:off x="148461" y="29541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5961D5D-00CC-954C-9930-2E081003D0DA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5400000" flipH="1" flipV="1">
            <a:off x="4849004" y="2866148"/>
            <a:ext cx="1050430" cy="1686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6ABBA5B-4FBE-A649-95B6-C14126F3AD51}"/>
              </a:ext>
            </a:extLst>
          </p:cNvPr>
          <p:cNvSpPr/>
          <p:nvPr/>
        </p:nvSpPr>
        <p:spPr>
          <a:xfrm>
            <a:off x="5548188" y="2099253"/>
            <a:ext cx="1338262" cy="108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 with system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2493B5-7543-5940-B053-391516F6AC4B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3245707" y="2641643"/>
            <a:ext cx="230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BB95BC2-B236-2141-93E1-B854DEFD7B61}"/>
              </a:ext>
            </a:extLst>
          </p:cNvPr>
          <p:cNvSpPr/>
          <p:nvPr/>
        </p:nvSpPr>
        <p:spPr>
          <a:xfrm>
            <a:off x="6010222" y="5525635"/>
            <a:ext cx="1338262" cy="108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session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6ACE8A1-3DDA-5343-826C-374CC195FB39}"/>
              </a:ext>
            </a:extLst>
          </p:cNvPr>
          <p:cNvSpPr/>
          <p:nvPr/>
        </p:nvSpPr>
        <p:spPr>
          <a:xfrm>
            <a:off x="3448669" y="4234462"/>
            <a:ext cx="2164902" cy="1249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session ?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BC4CBA3-D630-BC44-911B-A4EE65806F14}"/>
              </a:ext>
            </a:extLst>
          </p:cNvPr>
          <p:cNvCxnSpPr>
            <a:cxnSpLocks/>
            <a:stCxn id="56" idx="2"/>
            <a:endCxn id="55" idx="1"/>
          </p:cNvCxnSpPr>
          <p:nvPr/>
        </p:nvCxnSpPr>
        <p:spPr>
          <a:xfrm rot="16200000" flipH="1">
            <a:off x="4978582" y="5036384"/>
            <a:ext cx="584179" cy="1479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090C7D-27E1-5145-BEFD-44BB74F7F2AB}"/>
              </a:ext>
            </a:extLst>
          </p:cNvPr>
          <p:cNvSpPr txBox="1"/>
          <p:nvPr/>
        </p:nvSpPr>
        <p:spPr>
          <a:xfrm>
            <a:off x="4927771" y="57602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B0AF914-E7CA-5842-A907-C45FE03BD5BA}"/>
              </a:ext>
            </a:extLst>
          </p:cNvPr>
          <p:cNvCxnSpPr>
            <a:cxnSpLocks/>
            <a:stCxn id="55" idx="3"/>
            <a:endCxn id="44" idx="2"/>
          </p:cNvCxnSpPr>
          <p:nvPr/>
        </p:nvCxnSpPr>
        <p:spPr>
          <a:xfrm flipH="1" flipV="1">
            <a:off x="6217319" y="3184032"/>
            <a:ext cx="1131165" cy="2883993"/>
          </a:xfrm>
          <a:prstGeom prst="bentConnector4">
            <a:avLst>
              <a:gd name="adj1" fmla="val -20209"/>
              <a:gd name="adj2" fmla="val 81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9B78F90-518A-EF41-9AD2-D524FBDCD975}"/>
              </a:ext>
            </a:extLst>
          </p:cNvPr>
          <p:cNvSpPr txBox="1"/>
          <p:nvPr/>
        </p:nvSpPr>
        <p:spPr>
          <a:xfrm>
            <a:off x="4842046" y="38743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B042FD-B2D7-6347-883A-0F57DF072526}"/>
              </a:ext>
            </a:extLst>
          </p:cNvPr>
          <p:cNvCxnSpPr>
            <a:cxnSpLocks/>
            <a:stCxn id="44" idx="3"/>
            <a:endCxn id="83" idx="1"/>
          </p:cNvCxnSpPr>
          <p:nvPr/>
        </p:nvCxnSpPr>
        <p:spPr>
          <a:xfrm flipV="1">
            <a:off x="6886450" y="2641642"/>
            <a:ext cx="721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55B8E6E-60AC-394C-9BD8-CCF2736ECA22}"/>
              </a:ext>
            </a:extLst>
          </p:cNvPr>
          <p:cNvSpPr/>
          <p:nvPr/>
        </p:nvSpPr>
        <p:spPr>
          <a:xfrm>
            <a:off x="7607904" y="2099252"/>
            <a:ext cx="1338262" cy="108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55073-DCD2-2945-9A7B-E622DBB5652F}"/>
              </a:ext>
            </a:extLst>
          </p:cNvPr>
          <p:cNvSpPr/>
          <p:nvPr/>
        </p:nvSpPr>
        <p:spPr>
          <a:xfrm>
            <a:off x="10258174" y="752787"/>
            <a:ext cx="1243012" cy="108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session data with profile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C3BC0DD-017E-084B-AC4B-8723804C9DDD}"/>
              </a:ext>
            </a:extLst>
          </p:cNvPr>
          <p:cNvCxnSpPr>
            <a:cxnSpLocks/>
            <a:stCxn id="44" idx="0"/>
            <a:endCxn id="99" idx="1"/>
          </p:cNvCxnSpPr>
          <p:nvPr/>
        </p:nvCxnSpPr>
        <p:spPr>
          <a:xfrm rot="5400000" flipH="1" flipV="1">
            <a:off x="6491334" y="1018276"/>
            <a:ext cx="806963" cy="1354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AA2081-354A-E142-B4ED-82A8656B4F70}"/>
              </a:ext>
            </a:extLst>
          </p:cNvPr>
          <p:cNvSpPr/>
          <p:nvPr/>
        </p:nvSpPr>
        <p:spPr>
          <a:xfrm>
            <a:off x="7572311" y="749900"/>
            <a:ext cx="1338262" cy="108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8ED3B3C-4ED3-C24C-AA39-4CBB6DF21397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8910573" y="1292290"/>
            <a:ext cx="1347601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1A2264B-5D1B-B841-9EAA-799BEAC0BC20}"/>
              </a:ext>
            </a:extLst>
          </p:cNvPr>
          <p:cNvCxnSpPr>
            <a:cxnSpLocks/>
            <a:stCxn id="83" idx="3"/>
            <a:endCxn id="116" idx="1"/>
          </p:cNvCxnSpPr>
          <p:nvPr/>
        </p:nvCxnSpPr>
        <p:spPr>
          <a:xfrm>
            <a:off x="8946166" y="2641642"/>
            <a:ext cx="1312008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33CD7DC-AE8B-B541-8EBF-ABE1B845561D}"/>
              </a:ext>
            </a:extLst>
          </p:cNvPr>
          <p:cNvSpPr/>
          <p:nvPr/>
        </p:nvSpPr>
        <p:spPr>
          <a:xfrm>
            <a:off x="10258174" y="2102139"/>
            <a:ext cx="1243012" cy="108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profile from session</a:t>
            </a:r>
          </a:p>
        </p:txBody>
      </p:sp>
    </p:spTree>
    <p:extLst>
      <p:ext uri="{BB962C8B-B14F-4D97-AF65-F5344CB8AC3E}">
        <p14:creationId xmlns:p14="http://schemas.microsoft.com/office/powerpoint/2010/main" val="154934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5</cp:revision>
  <cp:lastPrinted>2019-04-19T13:18:29Z</cp:lastPrinted>
  <dcterms:created xsi:type="dcterms:W3CDTF">2019-04-19T12:00:55Z</dcterms:created>
  <dcterms:modified xsi:type="dcterms:W3CDTF">2019-04-19T13:19:07Z</dcterms:modified>
</cp:coreProperties>
</file>