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73" r:id="rId4"/>
    <p:sldId id="267" r:id="rId5"/>
    <p:sldId id="268" r:id="rId6"/>
    <p:sldId id="269" r:id="rId7"/>
    <p:sldId id="270" r:id="rId8"/>
    <p:sldId id="271" r:id="rId9"/>
    <p:sldId id="274" r:id="rId10"/>
    <p:sldId id="257" r:id="rId11"/>
    <p:sldId id="275" r:id="rId12"/>
    <p:sldId id="276" r:id="rId13"/>
    <p:sldId id="259" r:id="rId14"/>
    <p:sldId id="26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85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79ED4E-1E84-45FD-8053-9043313A059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A4C9C75-384B-4570-8030-0C011F12158E}">
      <dgm:prSet/>
      <dgm:spPr/>
      <dgm:t>
        <a:bodyPr/>
        <a:lstStyle/>
        <a:p>
          <a:r>
            <a:rPr lang="en-US" dirty="0"/>
            <a:t>Manage sessions</a:t>
          </a:r>
        </a:p>
      </dgm:t>
    </dgm:pt>
    <dgm:pt modelId="{5D04614E-4310-4ECB-A4B8-FA9262DAE4A3}" type="parTrans" cxnId="{DF11AB04-33BE-472E-A1D3-3BC2522B1A93}">
      <dgm:prSet/>
      <dgm:spPr/>
      <dgm:t>
        <a:bodyPr/>
        <a:lstStyle/>
        <a:p>
          <a:endParaRPr lang="en-US"/>
        </a:p>
      </dgm:t>
    </dgm:pt>
    <dgm:pt modelId="{993085AB-4F1D-49BA-AD70-DD29BA819A10}" type="sibTrans" cxnId="{DF11AB04-33BE-472E-A1D3-3BC2522B1A93}">
      <dgm:prSet/>
      <dgm:spPr/>
      <dgm:t>
        <a:bodyPr/>
        <a:lstStyle/>
        <a:p>
          <a:endParaRPr lang="en-US"/>
        </a:p>
      </dgm:t>
    </dgm:pt>
    <dgm:pt modelId="{99AD8FEF-7C05-445C-910B-7C1A987EB573}">
      <dgm:prSet/>
      <dgm:spPr/>
      <dgm:t>
        <a:bodyPr/>
        <a:lstStyle/>
        <a:p>
          <a:r>
            <a:rPr lang="en-US" dirty="0"/>
            <a:t>Authentication</a:t>
          </a:r>
        </a:p>
      </dgm:t>
    </dgm:pt>
    <dgm:pt modelId="{3A6FC3FE-E5A9-4330-87F8-74813E42072F}" type="parTrans" cxnId="{AB102B89-1D5D-4B2A-90FD-C5449969DA04}">
      <dgm:prSet/>
      <dgm:spPr/>
      <dgm:t>
        <a:bodyPr/>
        <a:lstStyle/>
        <a:p>
          <a:endParaRPr lang="en-US"/>
        </a:p>
      </dgm:t>
    </dgm:pt>
    <dgm:pt modelId="{7D4036CB-E396-4FF6-8676-A8A6B6B0F08D}" type="sibTrans" cxnId="{AB102B89-1D5D-4B2A-90FD-C5449969DA04}">
      <dgm:prSet/>
      <dgm:spPr/>
      <dgm:t>
        <a:bodyPr/>
        <a:lstStyle/>
        <a:p>
          <a:endParaRPr lang="en-US"/>
        </a:p>
      </dgm:t>
    </dgm:pt>
    <dgm:pt modelId="{E61098DE-21F9-4C69-9C38-99144C32BC74}">
      <dgm:prSet/>
      <dgm:spPr/>
      <dgm:t>
        <a:bodyPr/>
        <a:lstStyle/>
        <a:p>
          <a:r>
            <a:rPr lang="en-US"/>
            <a:t>Json web token</a:t>
          </a:r>
        </a:p>
      </dgm:t>
    </dgm:pt>
    <dgm:pt modelId="{85DF038A-6A5B-45D6-8007-447EA0E679E8}" type="parTrans" cxnId="{268F7ED5-3E21-4654-AB56-DC2CDF7B113C}">
      <dgm:prSet/>
      <dgm:spPr/>
      <dgm:t>
        <a:bodyPr/>
        <a:lstStyle/>
        <a:p>
          <a:endParaRPr lang="en-US"/>
        </a:p>
      </dgm:t>
    </dgm:pt>
    <dgm:pt modelId="{907703A0-72B9-4141-99D8-85B6E687BCFA}" type="sibTrans" cxnId="{268F7ED5-3E21-4654-AB56-DC2CDF7B113C}">
      <dgm:prSet/>
      <dgm:spPr/>
      <dgm:t>
        <a:bodyPr/>
        <a:lstStyle/>
        <a:p>
          <a:endParaRPr lang="en-US"/>
        </a:p>
      </dgm:t>
    </dgm:pt>
    <dgm:pt modelId="{82152D22-0C2C-594A-89E4-AFB7CEE8E790}" type="pres">
      <dgm:prSet presAssocID="{1779ED4E-1E84-45FD-8053-9043313A059A}" presName="vert0" presStyleCnt="0">
        <dgm:presLayoutVars>
          <dgm:dir/>
          <dgm:animOne val="branch"/>
          <dgm:animLvl val="lvl"/>
        </dgm:presLayoutVars>
      </dgm:prSet>
      <dgm:spPr/>
    </dgm:pt>
    <dgm:pt modelId="{E9A32890-19E4-A847-89BA-28FD52FF4171}" type="pres">
      <dgm:prSet presAssocID="{9A4C9C75-384B-4570-8030-0C011F12158E}" presName="thickLine" presStyleLbl="alignNode1" presStyleIdx="0" presStyleCnt="3"/>
      <dgm:spPr/>
    </dgm:pt>
    <dgm:pt modelId="{35A40C4B-E6D3-5F43-B7D2-1C42FB2ED85E}" type="pres">
      <dgm:prSet presAssocID="{9A4C9C75-384B-4570-8030-0C011F12158E}" presName="horz1" presStyleCnt="0"/>
      <dgm:spPr/>
    </dgm:pt>
    <dgm:pt modelId="{899D935C-FFC0-D24B-8A4F-DCA3E496CB1D}" type="pres">
      <dgm:prSet presAssocID="{9A4C9C75-384B-4570-8030-0C011F12158E}" presName="tx1" presStyleLbl="revTx" presStyleIdx="0" presStyleCnt="3"/>
      <dgm:spPr/>
    </dgm:pt>
    <dgm:pt modelId="{D5DA061A-8D22-9C4D-9DF7-602E09943CA1}" type="pres">
      <dgm:prSet presAssocID="{9A4C9C75-384B-4570-8030-0C011F12158E}" presName="vert1" presStyleCnt="0"/>
      <dgm:spPr/>
    </dgm:pt>
    <dgm:pt modelId="{BB3AFBCC-ED4B-7B49-9CB2-57944E55E3F4}" type="pres">
      <dgm:prSet presAssocID="{99AD8FEF-7C05-445C-910B-7C1A987EB573}" presName="thickLine" presStyleLbl="alignNode1" presStyleIdx="1" presStyleCnt="3"/>
      <dgm:spPr/>
    </dgm:pt>
    <dgm:pt modelId="{A907F371-11AF-7341-B061-92D47FC52B8A}" type="pres">
      <dgm:prSet presAssocID="{99AD8FEF-7C05-445C-910B-7C1A987EB573}" presName="horz1" presStyleCnt="0"/>
      <dgm:spPr/>
    </dgm:pt>
    <dgm:pt modelId="{6D41D501-F603-F84B-BF94-7A03313F5A28}" type="pres">
      <dgm:prSet presAssocID="{99AD8FEF-7C05-445C-910B-7C1A987EB573}" presName="tx1" presStyleLbl="revTx" presStyleIdx="1" presStyleCnt="3"/>
      <dgm:spPr/>
    </dgm:pt>
    <dgm:pt modelId="{F05E7930-F852-E940-A513-9C8BB430097E}" type="pres">
      <dgm:prSet presAssocID="{99AD8FEF-7C05-445C-910B-7C1A987EB573}" presName="vert1" presStyleCnt="0"/>
      <dgm:spPr/>
    </dgm:pt>
    <dgm:pt modelId="{A48610E0-4B5D-2F4C-9C30-AD73C391EC38}" type="pres">
      <dgm:prSet presAssocID="{E61098DE-21F9-4C69-9C38-99144C32BC74}" presName="thickLine" presStyleLbl="alignNode1" presStyleIdx="2" presStyleCnt="3"/>
      <dgm:spPr/>
    </dgm:pt>
    <dgm:pt modelId="{6B2234BD-6BC5-AB42-A50B-48EC670F3611}" type="pres">
      <dgm:prSet presAssocID="{E61098DE-21F9-4C69-9C38-99144C32BC74}" presName="horz1" presStyleCnt="0"/>
      <dgm:spPr/>
    </dgm:pt>
    <dgm:pt modelId="{A5FE9304-6FCC-3D47-B0C7-F86B26031050}" type="pres">
      <dgm:prSet presAssocID="{E61098DE-21F9-4C69-9C38-99144C32BC74}" presName="tx1" presStyleLbl="revTx" presStyleIdx="2" presStyleCnt="3"/>
      <dgm:spPr/>
    </dgm:pt>
    <dgm:pt modelId="{4C1F432A-6C57-7141-BC18-F8786EF65FC8}" type="pres">
      <dgm:prSet presAssocID="{E61098DE-21F9-4C69-9C38-99144C32BC74}" presName="vert1" presStyleCnt="0"/>
      <dgm:spPr/>
    </dgm:pt>
  </dgm:ptLst>
  <dgm:cxnLst>
    <dgm:cxn modelId="{DF11AB04-33BE-472E-A1D3-3BC2522B1A93}" srcId="{1779ED4E-1E84-45FD-8053-9043313A059A}" destId="{9A4C9C75-384B-4570-8030-0C011F12158E}" srcOrd="0" destOrd="0" parTransId="{5D04614E-4310-4ECB-A4B8-FA9262DAE4A3}" sibTransId="{993085AB-4F1D-49BA-AD70-DD29BA819A10}"/>
    <dgm:cxn modelId="{89C21136-D81A-9E47-A2D9-517933F6B704}" type="presOf" srcId="{E61098DE-21F9-4C69-9C38-99144C32BC74}" destId="{A5FE9304-6FCC-3D47-B0C7-F86B26031050}" srcOrd="0" destOrd="0" presId="urn:microsoft.com/office/officeart/2008/layout/LinedList"/>
    <dgm:cxn modelId="{BD415A37-9C04-0348-BDAD-087666A0A6E1}" type="presOf" srcId="{9A4C9C75-384B-4570-8030-0C011F12158E}" destId="{899D935C-FFC0-D24B-8A4F-DCA3E496CB1D}" srcOrd="0" destOrd="0" presId="urn:microsoft.com/office/officeart/2008/layout/LinedList"/>
    <dgm:cxn modelId="{AB102B89-1D5D-4B2A-90FD-C5449969DA04}" srcId="{1779ED4E-1E84-45FD-8053-9043313A059A}" destId="{99AD8FEF-7C05-445C-910B-7C1A987EB573}" srcOrd="1" destOrd="0" parTransId="{3A6FC3FE-E5A9-4330-87F8-74813E42072F}" sibTransId="{7D4036CB-E396-4FF6-8676-A8A6B6B0F08D}"/>
    <dgm:cxn modelId="{268F7ED5-3E21-4654-AB56-DC2CDF7B113C}" srcId="{1779ED4E-1E84-45FD-8053-9043313A059A}" destId="{E61098DE-21F9-4C69-9C38-99144C32BC74}" srcOrd="2" destOrd="0" parTransId="{85DF038A-6A5B-45D6-8007-447EA0E679E8}" sibTransId="{907703A0-72B9-4141-99D8-85B6E687BCFA}"/>
    <dgm:cxn modelId="{43C475EE-DB3C-2547-B958-E1DE18AEDCED}" type="presOf" srcId="{1779ED4E-1E84-45FD-8053-9043313A059A}" destId="{82152D22-0C2C-594A-89E4-AFB7CEE8E790}" srcOrd="0" destOrd="0" presId="urn:microsoft.com/office/officeart/2008/layout/LinedList"/>
    <dgm:cxn modelId="{70667CF4-3DAD-DF49-9872-DCD5721EFED5}" type="presOf" srcId="{99AD8FEF-7C05-445C-910B-7C1A987EB573}" destId="{6D41D501-F603-F84B-BF94-7A03313F5A28}" srcOrd="0" destOrd="0" presId="urn:microsoft.com/office/officeart/2008/layout/LinedList"/>
    <dgm:cxn modelId="{6A18B3E0-2ED9-3240-833E-7F11BE6A43F5}" type="presParOf" srcId="{82152D22-0C2C-594A-89E4-AFB7CEE8E790}" destId="{E9A32890-19E4-A847-89BA-28FD52FF4171}" srcOrd="0" destOrd="0" presId="urn:microsoft.com/office/officeart/2008/layout/LinedList"/>
    <dgm:cxn modelId="{DF31D1B3-DDFD-064D-8544-B3D7FD3A47A7}" type="presParOf" srcId="{82152D22-0C2C-594A-89E4-AFB7CEE8E790}" destId="{35A40C4B-E6D3-5F43-B7D2-1C42FB2ED85E}" srcOrd="1" destOrd="0" presId="urn:microsoft.com/office/officeart/2008/layout/LinedList"/>
    <dgm:cxn modelId="{0AC4CFE7-D16D-974E-BEB8-BEE1AF3B5652}" type="presParOf" srcId="{35A40C4B-E6D3-5F43-B7D2-1C42FB2ED85E}" destId="{899D935C-FFC0-D24B-8A4F-DCA3E496CB1D}" srcOrd="0" destOrd="0" presId="urn:microsoft.com/office/officeart/2008/layout/LinedList"/>
    <dgm:cxn modelId="{B4018B65-534C-8A4F-9BBA-A4451D392463}" type="presParOf" srcId="{35A40C4B-E6D3-5F43-B7D2-1C42FB2ED85E}" destId="{D5DA061A-8D22-9C4D-9DF7-602E09943CA1}" srcOrd="1" destOrd="0" presId="urn:microsoft.com/office/officeart/2008/layout/LinedList"/>
    <dgm:cxn modelId="{95D01EC9-1F86-7147-8EF4-6B43AB3730EE}" type="presParOf" srcId="{82152D22-0C2C-594A-89E4-AFB7CEE8E790}" destId="{BB3AFBCC-ED4B-7B49-9CB2-57944E55E3F4}" srcOrd="2" destOrd="0" presId="urn:microsoft.com/office/officeart/2008/layout/LinedList"/>
    <dgm:cxn modelId="{2FD63208-8242-A447-B365-C408B1542FEA}" type="presParOf" srcId="{82152D22-0C2C-594A-89E4-AFB7CEE8E790}" destId="{A907F371-11AF-7341-B061-92D47FC52B8A}" srcOrd="3" destOrd="0" presId="urn:microsoft.com/office/officeart/2008/layout/LinedList"/>
    <dgm:cxn modelId="{F9225523-8AD4-3548-8ED3-45D351077ECB}" type="presParOf" srcId="{A907F371-11AF-7341-B061-92D47FC52B8A}" destId="{6D41D501-F603-F84B-BF94-7A03313F5A28}" srcOrd="0" destOrd="0" presId="urn:microsoft.com/office/officeart/2008/layout/LinedList"/>
    <dgm:cxn modelId="{0B20D451-F1D7-A74F-BDDE-9B557FE0C9B8}" type="presParOf" srcId="{A907F371-11AF-7341-B061-92D47FC52B8A}" destId="{F05E7930-F852-E940-A513-9C8BB430097E}" srcOrd="1" destOrd="0" presId="urn:microsoft.com/office/officeart/2008/layout/LinedList"/>
    <dgm:cxn modelId="{90A0F3E4-8833-E24C-942E-C42ACC58AE87}" type="presParOf" srcId="{82152D22-0C2C-594A-89E4-AFB7CEE8E790}" destId="{A48610E0-4B5D-2F4C-9C30-AD73C391EC38}" srcOrd="4" destOrd="0" presId="urn:microsoft.com/office/officeart/2008/layout/LinedList"/>
    <dgm:cxn modelId="{F0B6F3E1-CF7A-DD4B-B655-5595D269A15E}" type="presParOf" srcId="{82152D22-0C2C-594A-89E4-AFB7CEE8E790}" destId="{6B2234BD-6BC5-AB42-A50B-48EC670F3611}" srcOrd="5" destOrd="0" presId="urn:microsoft.com/office/officeart/2008/layout/LinedList"/>
    <dgm:cxn modelId="{E5542084-227F-BC4D-8909-F5ED2AA0B328}" type="presParOf" srcId="{6B2234BD-6BC5-AB42-A50B-48EC670F3611}" destId="{A5FE9304-6FCC-3D47-B0C7-F86B26031050}" srcOrd="0" destOrd="0" presId="urn:microsoft.com/office/officeart/2008/layout/LinedList"/>
    <dgm:cxn modelId="{AB55875C-5680-7B45-8E9D-C1317ADC28C7}" type="presParOf" srcId="{6B2234BD-6BC5-AB42-A50B-48EC670F3611}" destId="{4C1F432A-6C57-7141-BC18-F8786EF65FC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107892-136B-452E-AB2E-EC0054B5B9C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552A85F-6CE3-446D-B820-0FC0D4FDB65F}">
      <dgm:prSet/>
      <dgm:spPr/>
      <dgm:t>
        <a:bodyPr/>
        <a:lstStyle/>
        <a:p>
          <a:r>
            <a:rPr lang="en-US"/>
            <a:t>Searching</a:t>
          </a:r>
        </a:p>
      </dgm:t>
    </dgm:pt>
    <dgm:pt modelId="{62FC8270-4EE1-4E99-A3B7-EC79B3DAF7C0}" type="parTrans" cxnId="{CCA67303-9126-4443-BDA4-8EDBE07A5E62}">
      <dgm:prSet/>
      <dgm:spPr/>
      <dgm:t>
        <a:bodyPr/>
        <a:lstStyle/>
        <a:p>
          <a:endParaRPr lang="en-US"/>
        </a:p>
      </dgm:t>
    </dgm:pt>
    <dgm:pt modelId="{5255B305-98D0-4801-B4DF-AD3287EF5B57}" type="sibTrans" cxnId="{CCA67303-9126-4443-BDA4-8EDBE07A5E62}">
      <dgm:prSet/>
      <dgm:spPr/>
      <dgm:t>
        <a:bodyPr/>
        <a:lstStyle/>
        <a:p>
          <a:endParaRPr lang="en-US"/>
        </a:p>
      </dgm:t>
    </dgm:pt>
    <dgm:pt modelId="{1C868699-D5E7-4705-91F8-FA9792618CAD}">
      <dgm:prSet/>
      <dgm:spPr/>
      <dgm:t>
        <a:bodyPr/>
        <a:lstStyle/>
        <a:p>
          <a:r>
            <a:rPr lang="en-US"/>
            <a:t>Paginated Results</a:t>
          </a:r>
        </a:p>
      </dgm:t>
    </dgm:pt>
    <dgm:pt modelId="{66D6359B-41C3-4740-93B8-F5F763394D03}" type="parTrans" cxnId="{5E055404-08BF-4779-B2C3-867F4F863DBC}">
      <dgm:prSet/>
      <dgm:spPr/>
      <dgm:t>
        <a:bodyPr/>
        <a:lstStyle/>
        <a:p>
          <a:endParaRPr lang="en-US"/>
        </a:p>
      </dgm:t>
    </dgm:pt>
    <dgm:pt modelId="{A6693D85-E3A8-4DB3-B399-03D377B46980}" type="sibTrans" cxnId="{5E055404-08BF-4779-B2C3-867F4F863DBC}">
      <dgm:prSet/>
      <dgm:spPr/>
      <dgm:t>
        <a:bodyPr/>
        <a:lstStyle/>
        <a:p>
          <a:endParaRPr lang="en-US"/>
        </a:p>
      </dgm:t>
    </dgm:pt>
    <dgm:pt modelId="{65D64493-7069-4BD8-873C-2C0033CBB538}">
      <dgm:prSet/>
      <dgm:spPr/>
      <dgm:t>
        <a:bodyPr/>
        <a:lstStyle/>
        <a:p>
          <a:r>
            <a:rPr lang="en-US"/>
            <a:t>Interface with engine service</a:t>
          </a:r>
        </a:p>
      </dgm:t>
    </dgm:pt>
    <dgm:pt modelId="{78869EF6-B200-4A7F-87C7-A5B0A60DC075}" type="parTrans" cxnId="{708B58FA-2E39-4AE5-8D56-E5AEE542EB53}">
      <dgm:prSet/>
      <dgm:spPr/>
      <dgm:t>
        <a:bodyPr/>
        <a:lstStyle/>
        <a:p>
          <a:endParaRPr lang="en-US"/>
        </a:p>
      </dgm:t>
    </dgm:pt>
    <dgm:pt modelId="{2B6560B6-CAF8-406D-85DF-8F960A834FAD}" type="sibTrans" cxnId="{708B58FA-2E39-4AE5-8D56-E5AEE542EB53}">
      <dgm:prSet/>
      <dgm:spPr/>
      <dgm:t>
        <a:bodyPr/>
        <a:lstStyle/>
        <a:p>
          <a:endParaRPr lang="en-US"/>
        </a:p>
      </dgm:t>
    </dgm:pt>
    <dgm:pt modelId="{980BBECA-F6EA-734C-A813-BEDF0C6B73A1}" type="pres">
      <dgm:prSet presAssocID="{DD107892-136B-452E-AB2E-EC0054B5B9C0}" presName="vert0" presStyleCnt="0">
        <dgm:presLayoutVars>
          <dgm:dir/>
          <dgm:animOne val="branch"/>
          <dgm:animLvl val="lvl"/>
        </dgm:presLayoutVars>
      </dgm:prSet>
      <dgm:spPr/>
    </dgm:pt>
    <dgm:pt modelId="{AA1ABF02-4BAB-5B40-B74B-98D39CEEE4D1}" type="pres">
      <dgm:prSet presAssocID="{3552A85F-6CE3-446D-B820-0FC0D4FDB65F}" presName="thickLine" presStyleLbl="alignNode1" presStyleIdx="0" presStyleCnt="3"/>
      <dgm:spPr/>
    </dgm:pt>
    <dgm:pt modelId="{01EE5D39-968F-BA4C-B18C-6974F6BF344B}" type="pres">
      <dgm:prSet presAssocID="{3552A85F-6CE3-446D-B820-0FC0D4FDB65F}" presName="horz1" presStyleCnt="0"/>
      <dgm:spPr/>
    </dgm:pt>
    <dgm:pt modelId="{D14B73E8-B0D7-6541-A15D-5AEB9F100ABC}" type="pres">
      <dgm:prSet presAssocID="{3552A85F-6CE3-446D-B820-0FC0D4FDB65F}" presName="tx1" presStyleLbl="revTx" presStyleIdx="0" presStyleCnt="3"/>
      <dgm:spPr/>
    </dgm:pt>
    <dgm:pt modelId="{C3670E56-934D-B040-A899-0EE029406654}" type="pres">
      <dgm:prSet presAssocID="{3552A85F-6CE3-446D-B820-0FC0D4FDB65F}" presName="vert1" presStyleCnt="0"/>
      <dgm:spPr/>
    </dgm:pt>
    <dgm:pt modelId="{1EC04AA2-BE4D-9C4A-8B4C-27F12E9D64B5}" type="pres">
      <dgm:prSet presAssocID="{1C868699-D5E7-4705-91F8-FA9792618CAD}" presName="thickLine" presStyleLbl="alignNode1" presStyleIdx="1" presStyleCnt="3"/>
      <dgm:spPr/>
    </dgm:pt>
    <dgm:pt modelId="{7EAFF6BD-ABA1-594A-B2B1-A2D612C99280}" type="pres">
      <dgm:prSet presAssocID="{1C868699-D5E7-4705-91F8-FA9792618CAD}" presName="horz1" presStyleCnt="0"/>
      <dgm:spPr/>
    </dgm:pt>
    <dgm:pt modelId="{4C6E6AD3-3776-F04B-B47E-85B535F31223}" type="pres">
      <dgm:prSet presAssocID="{1C868699-D5E7-4705-91F8-FA9792618CAD}" presName="tx1" presStyleLbl="revTx" presStyleIdx="1" presStyleCnt="3"/>
      <dgm:spPr/>
    </dgm:pt>
    <dgm:pt modelId="{7199FC73-A7A3-D447-83E2-8D53F71AB842}" type="pres">
      <dgm:prSet presAssocID="{1C868699-D5E7-4705-91F8-FA9792618CAD}" presName="vert1" presStyleCnt="0"/>
      <dgm:spPr/>
    </dgm:pt>
    <dgm:pt modelId="{DE99602D-494D-8346-9679-EC22605348D5}" type="pres">
      <dgm:prSet presAssocID="{65D64493-7069-4BD8-873C-2C0033CBB538}" presName="thickLine" presStyleLbl="alignNode1" presStyleIdx="2" presStyleCnt="3"/>
      <dgm:spPr/>
    </dgm:pt>
    <dgm:pt modelId="{8D7F9699-02EC-9840-8D0C-017894787852}" type="pres">
      <dgm:prSet presAssocID="{65D64493-7069-4BD8-873C-2C0033CBB538}" presName="horz1" presStyleCnt="0"/>
      <dgm:spPr/>
    </dgm:pt>
    <dgm:pt modelId="{A5EDABDB-F845-6146-822D-43D8983B0AEC}" type="pres">
      <dgm:prSet presAssocID="{65D64493-7069-4BD8-873C-2C0033CBB538}" presName="tx1" presStyleLbl="revTx" presStyleIdx="2" presStyleCnt="3"/>
      <dgm:spPr/>
    </dgm:pt>
    <dgm:pt modelId="{69B4835B-1A5B-5F48-B27C-6828F67C1661}" type="pres">
      <dgm:prSet presAssocID="{65D64493-7069-4BD8-873C-2C0033CBB538}" presName="vert1" presStyleCnt="0"/>
      <dgm:spPr/>
    </dgm:pt>
  </dgm:ptLst>
  <dgm:cxnLst>
    <dgm:cxn modelId="{CCA67303-9126-4443-BDA4-8EDBE07A5E62}" srcId="{DD107892-136B-452E-AB2E-EC0054B5B9C0}" destId="{3552A85F-6CE3-446D-B820-0FC0D4FDB65F}" srcOrd="0" destOrd="0" parTransId="{62FC8270-4EE1-4E99-A3B7-EC79B3DAF7C0}" sibTransId="{5255B305-98D0-4801-B4DF-AD3287EF5B57}"/>
    <dgm:cxn modelId="{5E055404-08BF-4779-B2C3-867F4F863DBC}" srcId="{DD107892-136B-452E-AB2E-EC0054B5B9C0}" destId="{1C868699-D5E7-4705-91F8-FA9792618CAD}" srcOrd="1" destOrd="0" parTransId="{66D6359B-41C3-4740-93B8-F5F763394D03}" sibTransId="{A6693D85-E3A8-4DB3-B399-03D377B46980}"/>
    <dgm:cxn modelId="{DFB09C0F-E0FC-1545-B3F5-59CDB0D32F6F}" type="presOf" srcId="{65D64493-7069-4BD8-873C-2C0033CBB538}" destId="{A5EDABDB-F845-6146-822D-43D8983B0AEC}" srcOrd="0" destOrd="0" presId="urn:microsoft.com/office/officeart/2008/layout/LinedList"/>
    <dgm:cxn modelId="{D57A9B11-1F18-3446-8AC4-139DAD3A85F0}" type="presOf" srcId="{DD107892-136B-452E-AB2E-EC0054B5B9C0}" destId="{980BBECA-F6EA-734C-A813-BEDF0C6B73A1}" srcOrd="0" destOrd="0" presId="urn:microsoft.com/office/officeart/2008/layout/LinedList"/>
    <dgm:cxn modelId="{978D5FA0-6BF2-0443-9111-DA6AD653D9E2}" type="presOf" srcId="{3552A85F-6CE3-446D-B820-0FC0D4FDB65F}" destId="{D14B73E8-B0D7-6541-A15D-5AEB9F100ABC}" srcOrd="0" destOrd="0" presId="urn:microsoft.com/office/officeart/2008/layout/LinedList"/>
    <dgm:cxn modelId="{708B58FA-2E39-4AE5-8D56-E5AEE542EB53}" srcId="{DD107892-136B-452E-AB2E-EC0054B5B9C0}" destId="{65D64493-7069-4BD8-873C-2C0033CBB538}" srcOrd="2" destOrd="0" parTransId="{78869EF6-B200-4A7F-87C7-A5B0A60DC075}" sibTransId="{2B6560B6-CAF8-406D-85DF-8F960A834FAD}"/>
    <dgm:cxn modelId="{0D4C7CFA-508E-B844-B214-CBBBF5252C74}" type="presOf" srcId="{1C868699-D5E7-4705-91F8-FA9792618CAD}" destId="{4C6E6AD3-3776-F04B-B47E-85B535F31223}" srcOrd="0" destOrd="0" presId="urn:microsoft.com/office/officeart/2008/layout/LinedList"/>
    <dgm:cxn modelId="{E7431FD7-5DE0-B644-B17D-74F8BE8BE7F7}" type="presParOf" srcId="{980BBECA-F6EA-734C-A813-BEDF0C6B73A1}" destId="{AA1ABF02-4BAB-5B40-B74B-98D39CEEE4D1}" srcOrd="0" destOrd="0" presId="urn:microsoft.com/office/officeart/2008/layout/LinedList"/>
    <dgm:cxn modelId="{1BDD04FC-A688-3D4B-940D-E35CFD450AA4}" type="presParOf" srcId="{980BBECA-F6EA-734C-A813-BEDF0C6B73A1}" destId="{01EE5D39-968F-BA4C-B18C-6974F6BF344B}" srcOrd="1" destOrd="0" presId="urn:microsoft.com/office/officeart/2008/layout/LinedList"/>
    <dgm:cxn modelId="{301712EF-9789-3045-B602-81574C6B7958}" type="presParOf" srcId="{01EE5D39-968F-BA4C-B18C-6974F6BF344B}" destId="{D14B73E8-B0D7-6541-A15D-5AEB9F100ABC}" srcOrd="0" destOrd="0" presId="urn:microsoft.com/office/officeart/2008/layout/LinedList"/>
    <dgm:cxn modelId="{5D7B850D-8409-D649-AED8-E2E40A522279}" type="presParOf" srcId="{01EE5D39-968F-BA4C-B18C-6974F6BF344B}" destId="{C3670E56-934D-B040-A899-0EE029406654}" srcOrd="1" destOrd="0" presId="urn:microsoft.com/office/officeart/2008/layout/LinedList"/>
    <dgm:cxn modelId="{0D8B6AFD-E292-E949-813F-69C22A6BECD6}" type="presParOf" srcId="{980BBECA-F6EA-734C-A813-BEDF0C6B73A1}" destId="{1EC04AA2-BE4D-9C4A-8B4C-27F12E9D64B5}" srcOrd="2" destOrd="0" presId="urn:microsoft.com/office/officeart/2008/layout/LinedList"/>
    <dgm:cxn modelId="{BF4695EC-7566-C24F-94C3-29DE5A98F0B2}" type="presParOf" srcId="{980BBECA-F6EA-734C-A813-BEDF0C6B73A1}" destId="{7EAFF6BD-ABA1-594A-B2B1-A2D612C99280}" srcOrd="3" destOrd="0" presId="urn:microsoft.com/office/officeart/2008/layout/LinedList"/>
    <dgm:cxn modelId="{74D33061-E4A5-3541-A6A0-3CED55E3DA3B}" type="presParOf" srcId="{7EAFF6BD-ABA1-594A-B2B1-A2D612C99280}" destId="{4C6E6AD3-3776-F04B-B47E-85B535F31223}" srcOrd="0" destOrd="0" presId="urn:microsoft.com/office/officeart/2008/layout/LinedList"/>
    <dgm:cxn modelId="{30555D5C-782B-6A49-A02F-77A47B943711}" type="presParOf" srcId="{7EAFF6BD-ABA1-594A-B2B1-A2D612C99280}" destId="{7199FC73-A7A3-D447-83E2-8D53F71AB842}" srcOrd="1" destOrd="0" presId="urn:microsoft.com/office/officeart/2008/layout/LinedList"/>
    <dgm:cxn modelId="{CEA40029-9EC3-F142-8FF8-40BE3B4D7BF3}" type="presParOf" srcId="{980BBECA-F6EA-734C-A813-BEDF0C6B73A1}" destId="{DE99602D-494D-8346-9679-EC22605348D5}" srcOrd="4" destOrd="0" presId="urn:microsoft.com/office/officeart/2008/layout/LinedList"/>
    <dgm:cxn modelId="{DBE56FC5-3680-3A44-8E65-5CD94BB434DB}" type="presParOf" srcId="{980BBECA-F6EA-734C-A813-BEDF0C6B73A1}" destId="{8D7F9699-02EC-9840-8D0C-017894787852}" srcOrd="5" destOrd="0" presId="urn:microsoft.com/office/officeart/2008/layout/LinedList"/>
    <dgm:cxn modelId="{D62EC9D5-A8FB-3642-B0E7-866DD225F18F}" type="presParOf" srcId="{8D7F9699-02EC-9840-8D0C-017894787852}" destId="{A5EDABDB-F845-6146-822D-43D8983B0AEC}" srcOrd="0" destOrd="0" presId="urn:microsoft.com/office/officeart/2008/layout/LinedList"/>
    <dgm:cxn modelId="{F247B480-8EE6-1748-AF6C-2B01471D0967}" type="presParOf" srcId="{8D7F9699-02EC-9840-8D0C-017894787852}" destId="{69B4835B-1A5B-5F48-B27C-6828F67C16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A84584-22D9-4C5A-B6EE-888C11428931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CA1FF0EE-A421-4C90-BFE6-CCDED4DC828E}">
      <dgm:prSet/>
      <dgm:spPr/>
      <dgm:t>
        <a:bodyPr/>
        <a:lstStyle/>
        <a:p>
          <a:r>
            <a:rPr lang="en-US" dirty="0"/>
            <a:t>Manage user data</a:t>
          </a:r>
        </a:p>
      </dgm:t>
    </dgm:pt>
    <dgm:pt modelId="{71C7D8C5-A6FC-4410-854C-CDD125B8BE05}" type="parTrans" cxnId="{08101E25-8312-4FE3-8475-FCD1E6254636}">
      <dgm:prSet/>
      <dgm:spPr/>
      <dgm:t>
        <a:bodyPr/>
        <a:lstStyle/>
        <a:p>
          <a:endParaRPr lang="en-US"/>
        </a:p>
      </dgm:t>
    </dgm:pt>
    <dgm:pt modelId="{95E227CD-14B0-480D-902A-F1E4FEC826BD}" type="sibTrans" cxnId="{08101E25-8312-4FE3-8475-FCD1E6254636}">
      <dgm:prSet/>
      <dgm:spPr/>
      <dgm:t>
        <a:bodyPr/>
        <a:lstStyle/>
        <a:p>
          <a:endParaRPr lang="en-US"/>
        </a:p>
      </dgm:t>
    </dgm:pt>
    <dgm:pt modelId="{71F30A23-D408-44B1-A1F5-392346EE7C93}">
      <dgm:prSet/>
      <dgm:spPr/>
      <dgm:t>
        <a:bodyPr/>
        <a:lstStyle/>
        <a:p>
          <a:r>
            <a:rPr lang="en-US" dirty="0"/>
            <a:t>Manage ratings</a:t>
          </a:r>
        </a:p>
      </dgm:t>
    </dgm:pt>
    <dgm:pt modelId="{AB581CD8-7223-4803-9715-32CF941E8647}" type="parTrans" cxnId="{C7A521A2-5A62-4106-BE9D-8C1BA64AF8F7}">
      <dgm:prSet/>
      <dgm:spPr/>
      <dgm:t>
        <a:bodyPr/>
        <a:lstStyle/>
        <a:p>
          <a:endParaRPr lang="en-US"/>
        </a:p>
      </dgm:t>
    </dgm:pt>
    <dgm:pt modelId="{2F9CB520-B6DE-4C80-A7DE-8667A5EF5824}" type="sibTrans" cxnId="{C7A521A2-5A62-4106-BE9D-8C1BA64AF8F7}">
      <dgm:prSet/>
      <dgm:spPr/>
      <dgm:t>
        <a:bodyPr/>
        <a:lstStyle/>
        <a:p>
          <a:endParaRPr lang="en-US"/>
        </a:p>
      </dgm:t>
    </dgm:pt>
    <dgm:pt modelId="{3BBDD5FD-1ED8-436B-8153-CA97A07EBCD0}">
      <dgm:prSet/>
      <dgm:spPr/>
      <dgm:t>
        <a:bodyPr/>
        <a:lstStyle/>
        <a:p>
          <a:r>
            <a:rPr lang="en-US" dirty="0"/>
            <a:t>Interface with movie and engine service</a:t>
          </a:r>
        </a:p>
      </dgm:t>
    </dgm:pt>
    <dgm:pt modelId="{9B3EB4CB-67F1-42D4-9FB5-7AEC9FC7636B}" type="parTrans" cxnId="{F675130A-3124-46CC-909B-4A9A141B78E0}">
      <dgm:prSet/>
      <dgm:spPr/>
      <dgm:t>
        <a:bodyPr/>
        <a:lstStyle/>
        <a:p>
          <a:endParaRPr lang="en-US"/>
        </a:p>
      </dgm:t>
    </dgm:pt>
    <dgm:pt modelId="{E2465433-E261-4E31-857E-9DBF5C0E7F78}" type="sibTrans" cxnId="{F675130A-3124-46CC-909B-4A9A141B78E0}">
      <dgm:prSet/>
      <dgm:spPr/>
      <dgm:t>
        <a:bodyPr/>
        <a:lstStyle/>
        <a:p>
          <a:endParaRPr lang="en-US"/>
        </a:p>
      </dgm:t>
    </dgm:pt>
    <dgm:pt modelId="{1BEE31E0-849A-7341-9923-DDCC6AC7E790}" type="pres">
      <dgm:prSet presAssocID="{9EA84584-22D9-4C5A-B6EE-888C11428931}" presName="vert0" presStyleCnt="0">
        <dgm:presLayoutVars>
          <dgm:dir/>
          <dgm:animOne val="branch"/>
          <dgm:animLvl val="lvl"/>
        </dgm:presLayoutVars>
      </dgm:prSet>
      <dgm:spPr/>
    </dgm:pt>
    <dgm:pt modelId="{48D1D8A5-D422-2842-9995-BBE311C1A3FE}" type="pres">
      <dgm:prSet presAssocID="{CA1FF0EE-A421-4C90-BFE6-CCDED4DC828E}" presName="thickLine" presStyleLbl="alignNode1" presStyleIdx="0" presStyleCnt="3"/>
      <dgm:spPr/>
    </dgm:pt>
    <dgm:pt modelId="{C65F1663-D99B-F04D-AC54-AAD324362895}" type="pres">
      <dgm:prSet presAssocID="{CA1FF0EE-A421-4C90-BFE6-CCDED4DC828E}" presName="horz1" presStyleCnt="0"/>
      <dgm:spPr/>
    </dgm:pt>
    <dgm:pt modelId="{7CFA3756-988F-8541-B8B2-FD952CEDEA73}" type="pres">
      <dgm:prSet presAssocID="{CA1FF0EE-A421-4C90-BFE6-CCDED4DC828E}" presName="tx1" presStyleLbl="revTx" presStyleIdx="0" presStyleCnt="3"/>
      <dgm:spPr/>
    </dgm:pt>
    <dgm:pt modelId="{BFA595D2-1ED6-AA45-A0B5-6D59052D2872}" type="pres">
      <dgm:prSet presAssocID="{CA1FF0EE-A421-4C90-BFE6-CCDED4DC828E}" presName="vert1" presStyleCnt="0"/>
      <dgm:spPr/>
    </dgm:pt>
    <dgm:pt modelId="{072A558A-4D9E-9D4B-9B33-3A730CFBB62F}" type="pres">
      <dgm:prSet presAssocID="{71F30A23-D408-44B1-A1F5-392346EE7C93}" presName="thickLine" presStyleLbl="alignNode1" presStyleIdx="1" presStyleCnt="3"/>
      <dgm:spPr/>
    </dgm:pt>
    <dgm:pt modelId="{01BD3C25-4E22-0441-A3EA-3D0771C663E3}" type="pres">
      <dgm:prSet presAssocID="{71F30A23-D408-44B1-A1F5-392346EE7C93}" presName="horz1" presStyleCnt="0"/>
      <dgm:spPr/>
    </dgm:pt>
    <dgm:pt modelId="{66518663-CE47-534F-82F2-0453A30A485C}" type="pres">
      <dgm:prSet presAssocID="{71F30A23-D408-44B1-A1F5-392346EE7C93}" presName="tx1" presStyleLbl="revTx" presStyleIdx="1" presStyleCnt="3"/>
      <dgm:spPr/>
    </dgm:pt>
    <dgm:pt modelId="{514F7732-1BAB-0349-B4D9-EF982BAA2F0A}" type="pres">
      <dgm:prSet presAssocID="{71F30A23-D408-44B1-A1F5-392346EE7C93}" presName="vert1" presStyleCnt="0"/>
      <dgm:spPr/>
    </dgm:pt>
    <dgm:pt modelId="{541AA80D-83B8-1B4C-80E0-A3F67664D3CE}" type="pres">
      <dgm:prSet presAssocID="{3BBDD5FD-1ED8-436B-8153-CA97A07EBCD0}" presName="thickLine" presStyleLbl="alignNode1" presStyleIdx="2" presStyleCnt="3"/>
      <dgm:spPr/>
    </dgm:pt>
    <dgm:pt modelId="{8CD8001E-A324-4343-AB4D-C3175BBC467E}" type="pres">
      <dgm:prSet presAssocID="{3BBDD5FD-1ED8-436B-8153-CA97A07EBCD0}" presName="horz1" presStyleCnt="0"/>
      <dgm:spPr/>
    </dgm:pt>
    <dgm:pt modelId="{E85ACA07-CB94-3B4A-85A5-3A9FB21E639C}" type="pres">
      <dgm:prSet presAssocID="{3BBDD5FD-1ED8-436B-8153-CA97A07EBCD0}" presName="tx1" presStyleLbl="revTx" presStyleIdx="2" presStyleCnt="3"/>
      <dgm:spPr/>
    </dgm:pt>
    <dgm:pt modelId="{182401B6-648C-5341-BD89-199F8E5C0437}" type="pres">
      <dgm:prSet presAssocID="{3BBDD5FD-1ED8-436B-8153-CA97A07EBCD0}" presName="vert1" presStyleCnt="0"/>
      <dgm:spPr/>
    </dgm:pt>
  </dgm:ptLst>
  <dgm:cxnLst>
    <dgm:cxn modelId="{F675130A-3124-46CC-909B-4A9A141B78E0}" srcId="{9EA84584-22D9-4C5A-B6EE-888C11428931}" destId="{3BBDD5FD-1ED8-436B-8153-CA97A07EBCD0}" srcOrd="2" destOrd="0" parTransId="{9B3EB4CB-67F1-42D4-9FB5-7AEC9FC7636B}" sibTransId="{E2465433-E261-4E31-857E-9DBF5C0E7F78}"/>
    <dgm:cxn modelId="{F612C51C-D0A7-824A-BE24-813F982F712C}" type="presOf" srcId="{CA1FF0EE-A421-4C90-BFE6-CCDED4DC828E}" destId="{7CFA3756-988F-8541-B8B2-FD952CEDEA73}" srcOrd="0" destOrd="0" presId="urn:microsoft.com/office/officeart/2008/layout/LinedList"/>
    <dgm:cxn modelId="{08101E25-8312-4FE3-8475-FCD1E6254636}" srcId="{9EA84584-22D9-4C5A-B6EE-888C11428931}" destId="{CA1FF0EE-A421-4C90-BFE6-CCDED4DC828E}" srcOrd="0" destOrd="0" parTransId="{71C7D8C5-A6FC-4410-854C-CDD125B8BE05}" sibTransId="{95E227CD-14B0-480D-902A-F1E4FEC826BD}"/>
    <dgm:cxn modelId="{65150458-2FC1-9F42-9E72-0BD974CD3AF1}" type="presOf" srcId="{9EA84584-22D9-4C5A-B6EE-888C11428931}" destId="{1BEE31E0-849A-7341-9923-DDCC6AC7E790}" srcOrd="0" destOrd="0" presId="urn:microsoft.com/office/officeart/2008/layout/LinedList"/>
    <dgm:cxn modelId="{D4E93384-54CB-444A-BF3B-3979C45B6CAB}" type="presOf" srcId="{3BBDD5FD-1ED8-436B-8153-CA97A07EBCD0}" destId="{E85ACA07-CB94-3B4A-85A5-3A9FB21E639C}" srcOrd="0" destOrd="0" presId="urn:microsoft.com/office/officeart/2008/layout/LinedList"/>
    <dgm:cxn modelId="{C7A521A2-5A62-4106-BE9D-8C1BA64AF8F7}" srcId="{9EA84584-22D9-4C5A-B6EE-888C11428931}" destId="{71F30A23-D408-44B1-A1F5-392346EE7C93}" srcOrd="1" destOrd="0" parTransId="{AB581CD8-7223-4803-9715-32CF941E8647}" sibTransId="{2F9CB520-B6DE-4C80-A7DE-8667A5EF5824}"/>
    <dgm:cxn modelId="{B3F39DC4-1E20-9347-BD5F-0C08AD3964A1}" type="presOf" srcId="{71F30A23-D408-44B1-A1F5-392346EE7C93}" destId="{66518663-CE47-534F-82F2-0453A30A485C}" srcOrd="0" destOrd="0" presId="urn:microsoft.com/office/officeart/2008/layout/LinedList"/>
    <dgm:cxn modelId="{F52E8F82-E0BF-1A46-8694-402501B77335}" type="presParOf" srcId="{1BEE31E0-849A-7341-9923-DDCC6AC7E790}" destId="{48D1D8A5-D422-2842-9995-BBE311C1A3FE}" srcOrd="0" destOrd="0" presId="urn:microsoft.com/office/officeart/2008/layout/LinedList"/>
    <dgm:cxn modelId="{8055110D-BD33-CF4A-900A-5C6C598E45BE}" type="presParOf" srcId="{1BEE31E0-849A-7341-9923-DDCC6AC7E790}" destId="{C65F1663-D99B-F04D-AC54-AAD324362895}" srcOrd="1" destOrd="0" presId="urn:microsoft.com/office/officeart/2008/layout/LinedList"/>
    <dgm:cxn modelId="{CFA3AC61-9DE9-C649-AE84-73DCB6854F47}" type="presParOf" srcId="{C65F1663-D99B-F04D-AC54-AAD324362895}" destId="{7CFA3756-988F-8541-B8B2-FD952CEDEA73}" srcOrd="0" destOrd="0" presId="urn:microsoft.com/office/officeart/2008/layout/LinedList"/>
    <dgm:cxn modelId="{78149EEB-1AD1-0E49-8C3B-5C4FDC45F86F}" type="presParOf" srcId="{C65F1663-D99B-F04D-AC54-AAD324362895}" destId="{BFA595D2-1ED6-AA45-A0B5-6D59052D2872}" srcOrd="1" destOrd="0" presId="urn:microsoft.com/office/officeart/2008/layout/LinedList"/>
    <dgm:cxn modelId="{99914F5D-DB0A-284F-AE25-475C671B5DAF}" type="presParOf" srcId="{1BEE31E0-849A-7341-9923-DDCC6AC7E790}" destId="{072A558A-4D9E-9D4B-9B33-3A730CFBB62F}" srcOrd="2" destOrd="0" presId="urn:microsoft.com/office/officeart/2008/layout/LinedList"/>
    <dgm:cxn modelId="{BD2B7757-3CF2-3240-BFBB-9B55B7F139D5}" type="presParOf" srcId="{1BEE31E0-849A-7341-9923-DDCC6AC7E790}" destId="{01BD3C25-4E22-0441-A3EA-3D0771C663E3}" srcOrd="3" destOrd="0" presId="urn:microsoft.com/office/officeart/2008/layout/LinedList"/>
    <dgm:cxn modelId="{22C44ACD-AE47-EB4E-BE3B-ED75B0C8F52B}" type="presParOf" srcId="{01BD3C25-4E22-0441-A3EA-3D0771C663E3}" destId="{66518663-CE47-534F-82F2-0453A30A485C}" srcOrd="0" destOrd="0" presId="urn:microsoft.com/office/officeart/2008/layout/LinedList"/>
    <dgm:cxn modelId="{A2CFFBDC-846A-904B-A96B-BE68425153A7}" type="presParOf" srcId="{01BD3C25-4E22-0441-A3EA-3D0771C663E3}" destId="{514F7732-1BAB-0349-B4D9-EF982BAA2F0A}" srcOrd="1" destOrd="0" presId="urn:microsoft.com/office/officeart/2008/layout/LinedList"/>
    <dgm:cxn modelId="{57509A15-EE07-3E46-B520-4A977EDF25C3}" type="presParOf" srcId="{1BEE31E0-849A-7341-9923-DDCC6AC7E790}" destId="{541AA80D-83B8-1B4C-80E0-A3F67664D3CE}" srcOrd="4" destOrd="0" presId="urn:microsoft.com/office/officeart/2008/layout/LinedList"/>
    <dgm:cxn modelId="{BDCF6A68-777B-A746-BFB7-7B5FD892CE2A}" type="presParOf" srcId="{1BEE31E0-849A-7341-9923-DDCC6AC7E790}" destId="{8CD8001E-A324-4343-AB4D-C3175BBC467E}" srcOrd="5" destOrd="0" presId="urn:microsoft.com/office/officeart/2008/layout/LinedList"/>
    <dgm:cxn modelId="{EC8DA76F-5D95-B340-9532-AD3A648B0078}" type="presParOf" srcId="{8CD8001E-A324-4343-AB4D-C3175BBC467E}" destId="{E85ACA07-CB94-3B4A-85A5-3A9FB21E639C}" srcOrd="0" destOrd="0" presId="urn:microsoft.com/office/officeart/2008/layout/LinedList"/>
    <dgm:cxn modelId="{DA4957C2-F676-7D4A-A59D-D557076DF286}" type="presParOf" srcId="{8CD8001E-A324-4343-AB4D-C3175BBC467E}" destId="{182401B6-648C-5341-BD89-199F8E5C043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BDCA10-C740-45B7-8520-790DD7A774DD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F571E101-C3E2-4D15-BDC8-B3B7A1423710}">
      <dgm:prSet/>
      <dgm:spPr/>
      <dgm:t>
        <a:bodyPr/>
        <a:lstStyle/>
        <a:p>
          <a:r>
            <a:rPr lang="en-US"/>
            <a:t>Training model</a:t>
          </a:r>
        </a:p>
      </dgm:t>
    </dgm:pt>
    <dgm:pt modelId="{E2C9356A-2CD4-4F17-B58D-A142CB03B9E0}" type="parTrans" cxnId="{096D3658-7B04-44E3-A7F2-779D424B6DBB}">
      <dgm:prSet/>
      <dgm:spPr/>
      <dgm:t>
        <a:bodyPr/>
        <a:lstStyle/>
        <a:p>
          <a:endParaRPr lang="en-US"/>
        </a:p>
      </dgm:t>
    </dgm:pt>
    <dgm:pt modelId="{4865CF17-4804-4301-A48B-3AD1A0D7B849}" type="sibTrans" cxnId="{096D3658-7B04-44E3-A7F2-779D424B6DBB}">
      <dgm:prSet/>
      <dgm:spPr/>
      <dgm:t>
        <a:bodyPr/>
        <a:lstStyle/>
        <a:p>
          <a:endParaRPr lang="en-US"/>
        </a:p>
      </dgm:t>
    </dgm:pt>
    <dgm:pt modelId="{01108880-721B-4973-A8CE-D9409ADABA1F}">
      <dgm:prSet/>
      <dgm:spPr/>
      <dgm:t>
        <a:bodyPr/>
        <a:lstStyle/>
        <a:p>
          <a:r>
            <a:rPr lang="en-US"/>
            <a:t>Retraining model</a:t>
          </a:r>
        </a:p>
      </dgm:t>
    </dgm:pt>
    <dgm:pt modelId="{DDA3CBB3-DBC5-4EA5-B644-30CB7BA8B094}" type="parTrans" cxnId="{D4466D0B-2B07-4AE4-A380-F051075ACB04}">
      <dgm:prSet/>
      <dgm:spPr/>
      <dgm:t>
        <a:bodyPr/>
        <a:lstStyle/>
        <a:p>
          <a:endParaRPr lang="en-US"/>
        </a:p>
      </dgm:t>
    </dgm:pt>
    <dgm:pt modelId="{18ECEC8E-836C-4D27-90D1-DB3046E2372E}" type="sibTrans" cxnId="{D4466D0B-2B07-4AE4-A380-F051075ACB04}">
      <dgm:prSet/>
      <dgm:spPr/>
      <dgm:t>
        <a:bodyPr/>
        <a:lstStyle/>
        <a:p>
          <a:endParaRPr lang="en-US"/>
        </a:p>
      </dgm:t>
    </dgm:pt>
    <dgm:pt modelId="{1CC77DF3-EA91-44F9-A99F-766768B89478}">
      <dgm:prSet/>
      <dgm:spPr/>
      <dgm:t>
        <a:bodyPr/>
        <a:lstStyle/>
        <a:p>
          <a:r>
            <a:rPr lang="en-US"/>
            <a:t>Serves recommendations</a:t>
          </a:r>
        </a:p>
      </dgm:t>
    </dgm:pt>
    <dgm:pt modelId="{9C507697-39F4-4BE8-852B-2C6444C0A712}" type="parTrans" cxnId="{43AE017D-D728-4614-BCD3-E0C3CE936C87}">
      <dgm:prSet/>
      <dgm:spPr/>
      <dgm:t>
        <a:bodyPr/>
        <a:lstStyle/>
        <a:p>
          <a:endParaRPr lang="en-US"/>
        </a:p>
      </dgm:t>
    </dgm:pt>
    <dgm:pt modelId="{2DA9CC95-A8FA-4C4B-8EA7-040CC44274AE}" type="sibTrans" cxnId="{43AE017D-D728-4614-BCD3-E0C3CE936C87}">
      <dgm:prSet/>
      <dgm:spPr/>
      <dgm:t>
        <a:bodyPr/>
        <a:lstStyle/>
        <a:p>
          <a:endParaRPr lang="en-US"/>
        </a:p>
      </dgm:t>
    </dgm:pt>
    <dgm:pt modelId="{73AF42F9-4714-4D1E-8CB0-F05E8BC9FAC5}">
      <dgm:prSet/>
      <dgm:spPr/>
      <dgm:t>
        <a:bodyPr/>
        <a:lstStyle/>
        <a:p>
          <a:r>
            <a:rPr lang="en-US" dirty="0"/>
            <a:t>Interfaces with movie and user service</a:t>
          </a:r>
        </a:p>
      </dgm:t>
    </dgm:pt>
    <dgm:pt modelId="{EC35A077-D81B-417E-A324-952A9DEAAD06}" type="parTrans" cxnId="{41F4A192-4D7E-4940-95A4-0985CE8956CA}">
      <dgm:prSet/>
      <dgm:spPr/>
      <dgm:t>
        <a:bodyPr/>
        <a:lstStyle/>
        <a:p>
          <a:endParaRPr lang="en-US"/>
        </a:p>
      </dgm:t>
    </dgm:pt>
    <dgm:pt modelId="{3B122937-351F-42D6-8634-4FFAD9F4F5D9}" type="sibTrans" cxnId="{41F4A192-4D7E-4940-95A4-0985CE8956CA}">
      <dgm:prSet/>
      <dgm:spPr/>
      <dgm:t>
        <a:bodyPr/>
        <a:lstStyle/>
        <a:p>
          <a:endParaRPr lang="en-US"/>
        </a:p>
      </dgm:t>
    </dgm:pt>
    <dgm:pt modelId="{1B0B7366-16DA-F34E-B7B3-66714BD3C5E2}" type="pres">
      <dgm:prSet presAssocID="{54BDCA10-C740-45B7-8520-790DD7A774DD}" presName="vert0" presStyleCnt="0">
        <dgm:presLayoutVars>
          <dgm:dir/>
          <dgm:animOne val="branch"/>
          <dgm:animLvl val="lvl"/>
        </dgm:presLayoutVars>
      </dgm:prSet>
      <dgm:spPr/>
    </dgm:pt>
    <dgm:pt modelId="{9AEE45AA-3C6D-8147-A21E-116F1BF6CA86}" type="pres">
      <dgm:prSet presAssocID="{F571E101-C3E2-4D15-BDC8-B3B7A1423710}" presName="thickLine" presStyleLbl="alignNode1" presStyleIdx="0" presStyleCnt="4"/>
      <dgm:spPr/>
    </dgm:pt>
    <dgm:pt modelId="{F4C028AD-61FB-D548-B93B-DC9E0EC51C49}" type="pres">
      <dgm:prSet presAssocID="{F571E101-C3E2-4D15-BDC8-B3B7A1423710}" presName="horz1" presStyleCnt="0"/>
      <dgm:spPr/>
    </dgm:pt>
    <dgm:pt modelId="{F6EEE2CD-1703-AB40-983C-AA76381C3CF3}" type="pres">
      <dgm:prSet presAssocID="{F571E101-C3E2-4D15-BDC8-B3B7A1423710}" presName="tx1" presStyleLbl="revTx" presStyleIdx="0" presStyleCnt="4"/>
      <dgm:spPr/>
    </dgm:pt>
    <dgm:pt modelId="{DEF83135-91EB-EE4D-BDBB-4BF0AFC58E82}" type="pres">
      <dgm:prSet presAssocID="{F571E101-C3E2-4D15-BDC8-B3B7A1423710}" presName="vert1" presStyleCnt="0"/>
      <dgm:spPr/>
    </dgm:pt>
    <dgm:pt modelId="{0DAD8144-F66B-0940-9D04-4FDA3B7FD8F8}" type="pres">
      <dgm:prSet presAssocID="{01108880-721B-4973-A8CE-D9409ADABA1F}" presName="thickLine" presStyleLbl="alignNode1" presStyleIdx="1" presStyleCnt="4"/>
      <dgm:spPr/>
    </dgm:pt>
    <dgm:pt modelId="{B27CFA19-CBCE-A441-B758-2EF4B4605C0B}" type="pres">
      <dgm:prSet presAssocID="{01108880-721B-4973-A8CE-D9409ADABA1F}" presName="horz1" presStyleCnt="0"/>
      <dgm:spPr/>
    </dgm:pt>
    <dgm:pt modelId="{3EB57E2B-58E6-DC4B-883A-7804768DF372}" type="pres">
      <dgm:prSet presAssocID="{01108880-721B-4973-A8CE-D9409ADABA1F}" presName="tx1" presStyleLbl="revTx" presStyleIdx="1" presStyleCnt="4"/>
      <dgm:spPr/>
    </dgm:pt>
    <dgm:pt modelId="{D4FD2D7E-1029-594C-B70B-97EC96812DD1}" type="pres">
      <dgm:prSet presAssocID="{01108880-721B-4973-A8CE-D9409ADABA1F}" presName="vert1" presStyleCnt="0"/>
      <dgm:spPr/>
    </dgm:pt>
    <dgm:pt modelId="{8C9B0801-D7F1-6349-8164-74D0A99E392A}" type="pres">
      <dgm:prSet presAssocID="{1CC77DF3-EA91-44F9-A99F-766768B89478}" presName="thickLine" presStyleLbl="alignNode1" presStyleIdx="2" presStyleCnt="4"/>
      <dgm:spPr/>
    </dgm:pt>
    <dgm:pt modelId="{A7C3C834-DCDF-1D40-90B1-4EDC609BE70F}" type="pres">
      <dgm:prSet presAssocID="{1CC77DF3-EA91-44F9-A99F-766768B89478}" presName="horz1" presStyleCnt="0"/>
      <dgm:spPr/>
    </dgm:pt>
    <dgm:pt modelId="{9F60DE8E-5308-2244-9B4B-E8FCE8BA3ECA}" type="pres">
      <dgm:prSet presAssocID="{1CC77DF3-EA91-44F9-A99F-766768B89478}" presName="tx1" presStyleLbl="revTx" presStyleIdx="2" presStyleCnt="4"/>
      <dgm:spPr/>
    </dgm:pt>
    <dgm:pt modelId="{43B1CCA7-6145-0E43-ADBE-76872D8B26E6}" type="pres">
      <dgm:prSet presAssocID="{1CC77DF3-EA91-44F9-A99F-766768B89478}" presName="vert1" presStyleCnt="0"/>
      <dgm:spPr/>
    </dgm:pt>
    <dgm:pt modelId="{4216DACA-05F2-1A41-8388-6182775D2EEF}" type="pres">
      <dgm:prSet presAssocID="{73AF42F9-4714-4D1E-8CB0-F05E8BC9FAC5}" presName="thickLine" presStyleLbl="alignNode1" presStyleIdx="3" presStyleCnt="4"/>
      <dgm:spPr/>
    </dgm:pt>
    <dgm:pt modelId="{264B453F-C02B-674A-9A5C-44BFE91511B2}" type="pres">
      <dgm:prSet presAssocID="{73AF42F9-4714-4D1E-8CB0-F05E8BC9FAC5}" presName="horz1" presStyleCnt="0"/>
      <dgm:spPr/>
    </dgm:pt>
    <dgm:pt modelId="{45D0070B-0283-D94E-AB7A-1977E50D9BA6}" type="pres">
      <dgm:prSet presAssocID="{73AF42F9-4714-4D1E-8CB0-F05E8BC9FAC5}" presName="tx1" presStyleLbl="revTx" presStyleIdx="3" presStyleCnt="4"/>
      <dgm:spPr/>
    </dgm:pt>
    <dgm:pt modelId="{D04E1B4A-AE2C-E948-925B-F4EE81667F85}" type="pres">
      <dgm:prSet presAssocID="{73AF42F9-4714-4D1E-8CB0-F05E8BC9FAC5}" presName="vert1" presStyleCnt="0"/>
      <dgm:spPr/>
    </dgm:pt>
  </dgm:ptLst>
  <dgm:cxnLst>
    <dgm:cxn modelId="{D4466D0B-2B07-4AE4-A380-F051075ACB04}" srcId="{54BDCA10-C740-45B7-8520-790DD7A774DD}" destId="{01108880-721B-4973-A8CE-D9409ADABA1F}" srcOrd="1" destOrd="0" parTransId="{DDA3CBB3-DBC5-4EA5-B644-30CB7BA8B094}" sibTransId="{18ECEC8E-836C-4D27-90D1-DB3046E2372E}"/>
    <dgm:cxn modelId="{A6AB0411-2FB6-7847-87B7-69E056C806CD}" type="presOf" srcId="{F571E101-C3E2-4D15-BDC8-B3B7A1423710}" destId="{F6EEE2CD-1703-AB40-983C-AA76381C3CF3}" srcOrd="0" destOrd="0" presId="urn:microsoft.com/office/officeart/2008/layout/LinedList"/>
    <dgm:cxn modelId="{096D3658-7B04-44E3-A7F2-779D424B6DBB}" srcId="{54BDCA10-C740-45B7-8520-790DD7A774DD}" destId="{F571E101-C3E2-4D15-BDC8-B3B7A1423710}" srcOrd="0" destOrd="0" parTransId="{E2C9356A-2CD4-4F17-B58D-A142CB03B9E0}" sibTransId="{4865CF17-4804-4301-A48B-3AD1A0D7B849}"/>
    <dgm:cxn modelId="{43AE017D-D728-4614-BCD3-E0C3CE936C87}" srcId="{54BDCA10-C740-45B7-8520-790DD7A774DD}" destId="{1CC77DF3-EA91-44F9-A99F-766768B89478}" srcOrd="2" destOrd="0" parTransId="{9C507697-39F4-4BE8-852B-2C6444C0A712}" sibTransId="{2DA9CC95-A8FA-4C4B-8EA7-040CC44274AE}"/>
    <dgm:cxn modelId="{4450C88B-0F78-B44A-9D49-40B387BF2729}" type="presOf" srcId="{1CC77DF3-EA91-44F9-A99F-766768B89478}" destId="{9F60DE8E-5308-2244-9B4B-E8FCE8BA3ECA}" srcOrd="0" destOrd="0" presId="urn:microsoft.com/office/officeart/2008/layout/LinedList"/>
    <dgm:cxn modelId="{41F4A192-4D7E-4940-95A4-0985CE8956CA}" srcId="{54BDCA10-C740-45B7-8520-790DD7A774DD}" destId="{73AF42F9-4714-4D1E-8CB0-F05E8BC9FAC5}" srcOrd="3" destOrd="0" parTransId="{EC35A077-D81B-417E-A324-952A9DEAAD06}" sibTransId="{3B122937-351F-42D6-8634-4FFAD9F4F5D9}"/>
    <dgm:cxn modelId="{E3AEF7CA-1D7C-FC48-8165-4DC9B79CDA09}" type="presOf" srcId="{54BDCA10-C740-45B7-8520-790DD7A774DD}" destId="{1B0B7366-16DA-F34E-B7B3-66714BD3C5E2}" srcOrd="0" destOrd="0" presId="urn:microsoft.com/office/officeart/2008/layout/LinedList"/>
    <dgm:cxn modelId="{56CE3ED0-B72E-534C-A9BE-C78B789F329F}" type="presOf" srcId="{73AF42F9-4714-4D1E-8CB0-F05E8BC9FAC5}" destId="{45D0070B-0283-D94E-AB7A-1977E50D9BA6}" srcOrd="0" destOrd="0" presId="urn:microsoft.com/office/officeart/2008/layout/LinedList"/>
    <dgm:cxn modelId="{D5F9B8F1-86B5-024E-8473-EE9D43C0A8D8}" type="presOf" srcId="{01108880-721B-4973-A8CE-D9409ADABA1F}" destId="{3EB57E2B-58E6-DC4B-883A-7804768DF372}" srcOrd="0" destOrd="0" presId="urn:microsoft.com/office/officeart/2008/layout/LinedList"/>
    <dgm:cxn modelId="{DE4CC3E4-669D-AC43-AE1F-F3143BF6CD5E}" type="presParOf" srcId="{1B0B7366-16DA-F34E-B7B3-66714BD3C5E2}" destId="{9AEE45AA-3C6D-8147-A21E-116F1BF6CA86}" srcOrd="0" destOrd="0" presId="urn:microsoft.com/office/officeart/2008/layout/LinedList"/>
    <dgm:cxn modelId="{F41F0020-A96F-8D44-BD71-106475F83F9E}" type="presParOf" srcId="{1B0B7366-16DA-F34E-B7B3-66714BD3C5E2}" destId="{F4C028AD-61FB-D548-B93B-DC9E0EC51C49}" srcOrd="1" destOrd="0" presId="urn:microsoft.com/office/officeart/2008/layout/LinedList"/>
    <dgm:cxn modelId="{103191F6-FC34-1744-8CB1-F74B97CC07DB}" type="presParOf" srcId="{F4C028AD-61FB-D548-B93B-DC9E0EC51C49}" destId="{F6EEE2CD-1703-AB40-983C-AA76381C3CF3}" srcOrd="0" destOrd="0" presId="urn:microsoft.com/office/officeart/2008/layout/LinedList"/>
    <dgm:cxn modelId="{902D8D73-F28D-204B-BAE0-398A460135CE}" type="presParOf" srcId="{F4C028AD-61FB-D548-B93B-DC9E0EC51C49}" destId="{DEF83135-91EB-EE4D-BDBB-4BF0AFC58E82}" srcOrd="1" destOrd="0" presId="urn:microsoft.com/office/officeart/2008/layout/LinedList"/>
    <dgm:cxn modelId="{1C47EB04-AFD0-A94F-AAED-E1CCEFED04DF}" type="presParOf" srcId="{1B0B7366-16DA-F34E-B7B3-66714BD3C5E2}" destId="{0DAD8144-F66B-0940-9D04-4FDA3B7FD8F8}" srcOrd="2" destOrd="0" presId="urn:microsoft.com/office/officeart/2008/layout/LinedList"/>
    <dgm:cxn modelId="{AD4116DD-5DF3-8D4C-B536-874093CD8878}" type="presParOf" srcId="{1B0B7366-16DA-F34E-B7B3-66714BD3C5E2}" destId="{B27CFA19-CBCE-A441-B758-2EF4B4605C0B}" srcOrd="3" destOrd="0" presId="urn:microsoft.com/office/officeart/2008/layout/LinedList"/>
    <dgm:cxn modelId="{8B8A667F-B1E2-5A47-A2D7-C8334A37964C}" type="presParOf" srcId="{B27CFA19-CBCE-A441-B758-2EF4B4605C0B}" destId="{3EB57E2B-58E6-DC4B-883A-7804768DF372}" srcOrd="0" destOrd="0" presId="urn:microsoft.com/office/officeart/2008/layout/LinedList"/>
    <dgm:cxn modelId="{7C68902B-8E37-9249-B096-1DDEC7068CCD}" type="presParOf" srcId="{B27CFA19-CBCE-A441-B758-2EF4B4605C0B}" destId="{D4FD2D7E-1029-594C-B70B-97EC96812DD1}" srcOrd="1" destOrd="0" presId="urn:microsoft.com/office/officeart/2008/layout/LinedList"/>
    <dgm:cxn modelId="{F6F047CB-FADD-3D45-A030-2E8FCA68C841}" type="presParOf" srcId="{1B0B7366-16DA-F34E-B7B3-66714BD3C5E2}" destId="{8C9B0801-D7F1-6349-8164-74D0A99E392A}" srcOrd="4" destOrd="0" presId="urn:microsoft.com/office/officeart/2008/layout/LinedList"/>
    <dgm:cxn modelId="{17A9FBBA-C9B4-0A45-8CE9-F8B170270BB9}" type="presParOf" srcId="{1B0B7366-16DA-F34E-B7B3-66714BD3C5E2}" destId="{A7C3C834-DCDF-1D40-90B1-4EDC609BE70F}" srcOrd="5" destOrd="0" presId="urn:microsoft.com/office/officeart/2008/layout/LinedList"/>
    <dgm:cxn modelId="{BECB1FEE-7BF6-7A4D-9927-F60640D749AA}" type="presParOf" srcId="{A7C3C834-DCDF-1D40-90B1-4EDC609BE70F}" destId="{9F60DE8E-5308-2244-9B4B-E8FCE8BA3ECA}" srcOrd="0" destOrd="0" presId="urn:microsoft.com/office/officeart/2008/layout/LinedList"/>
    <dgm:cxn modelId="{D0811647-405E-364B-B3B7-410D77EEE226}" type="presParOf" srcId="{A7C3C834-DCDF-1D40-90B1-4EDC609BE70F}" destId="{43B1CCA7-6145-0E43-ADBE-76872D8B26E6}" srcOrd="1" destOrd="0" presId="urn:microsoft.com/office/officeart/2008/layout/LinedList"/>
    <dgm:cxn modelId="{3A7698A5-C05C-844E-BFCD-DBAAFAF28756}" type="presParOf" srcId="{1B0B7366-16DA-F34E-B7B3-66714BD3C5E2}" destId="{4216DACA-05F2-1A41-8388-6182775D2EEF}" srcOrd="6" destOrd="0" presId="urn:microsoft.com/office/officeart/2008/layout/LinedList"/>
    <dgm:cxn modelId="{84A19A1F-4451-484E-A7D4-1A33E25A1AA2}" type="presParOf" srcId="{1B0B7366-16DA-F34E-B7B3-66714BD3C5E2}" destId="{264B453F-C02B-674A-9A5C-44BFE91511B2}" srcOrd="7" destOrd="0" presId="urn:microsoft.com/office/officeart/2008/layout/LinedList"/>
    <dgm:cxn modelId="{AB0F0D89-D5A2-E34B-8EFC-178FD3B3FD23}" type="presParOf" srcId="{264B453F-C02B-674A-9A5C-44BFE91511B2}" destId="{45D0070B-0283-D94E-AB7A-1977E50D9BA6}" srcOrd="0" destOrd="0" presId="urn:microsoft.com/office/officeart/2008/layout/LinedList"/>
    <dgm:cxn modelId="{A7426AC2-2229-FD43-B6C1-E6FCE6DB06AF}" type="presParOf" srcId="{264B453F-C02B-674A-9A5C-44BFE91511B2}" destId="{D04E1B4A-AE2C-E948-925B-F4EE81667F8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BBEF79-EBED-45F6-8B55-57BBA96F92F5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9DC8CC1E-CBC2-4D8C-A20C-C4CBF6179375}">
      <dgm:prSet/>
      <dgm:spPr/>
      <dgm:t>
        <a:bodyPr/>
        <a:lstStyle/>
        <a:p>
          <a:r>
            <a:rPr lang="en-US"/>
            <a:t>L1 kernel regularizer</a:t>
          </a:r>
        </a:p>
      </dgm:t>
    </dgm:pt>
    <dgm:pt modelId="{E9C02007-E341-4C03-84A2-458BFE057944}" type="parTrans" cxnId="{B1BAA589-9039-4DF5-99EC-6AE6CFAFE7D7}">
      <dgm:prSet/>
      <dgm:spPr/>
      <dgm:t>
        <a:bodyPr/>
        <a:lstStyle/>
        <a:p>
          <a:endParaRPr lang="en-US"/>
        </a:p>
      </dgm:t>
    </dgm:pt>
    <dgm:pt modelId="{A4842EFC-35B4-442C-92F4-E12BE77F153E}" type="sibTrans" cxnId="{B1BAA589-9039-4DF5-99EC-6AE6CFAFE7D7}">
      <dgm:prSet/>
      <dgm:spPr/>
      <dgm:t>
        <a:bodyPr/>
        <a:lstStyle/>
        <a:p>
          <a:endParaRPr lang="en-US"/>
        </a:p>
      </dgm:t>
    </dgm:pt>
    <dgm:pt modelId="{4C42260E-A01A-4E2A-B15B-90AEA2790408}">
      <dgm:prSet/>
      <dgm:spPr/>
      <dgm:t>
        <a:bodyPr/>
        <a:lstStyle/>
        <a:p>
          <a:r>
            <a:rPr lang="en-US"/>
            <a:t>Leaky ReLU activation</a:t>
          </a:r>
        </a:p>
      </dgm:t>
    </dgm:pt>
    <dgm:pt modelId="{676160CA-41C3-47EB-9F6F-F74808ECFF54}" type="parTrans" cxnId="{8FE57C36-B40A-46E0-89A8-DCF657A81A3A}">
      <dgm:prSet/>
      <dgm:spPr/>
      <dgm:t>
        <a:bodyPr/>
        <a:lstStyle/>
        <a:p>
          <a:endParaRPr lang="en-US"/>
        </a:p>
      </dgm:t>
    </dgm:pt>
    <dgm:pt modelId="{F3B432E6-50AB-4EB6-BF51-6BACB687C4A0}" type="sibTrans" cxnId="{8FE57C36-B40A-46E0-89A8-DCF657A81A3A}">
      <dgm:prSet/>
      <dgm:spPr/>
      <dgm:t>
        <a:bodyPr/>
        <a:lstStyle/>
        <a:p>
          <a:endParaRPr lang="en-US"/>
        </a:p>
      </dgm:t>
    </dgm:pt>
    <dgm:pt modelId="{98A5B003-7C0F-4468-AD66-5052DBA9FA05}">
      <dgm:prSet/>
      <dgm:spPr/>
      <dgm:t>
        <a:bodyPr/>
        <a:lstStyle/>
        <a:p>
          <a:r>
            <a:rPr lang="en-US"/>
            <a:t>Dropout</a:t>
          </a:r>
        </a:p>
      </dgm:t>
    </dgm:pt>
    <dgm:pt modelId="{F06EBC76-B646-4202-935F-73672DD8DA6C}" type="parTrans" cxnId="{99E15839-35E6-4F7E-9A95-425321C20673}">
      <dgm:prSet/>
      <dgm:spPr/>
      <dgm:t>
        <a:bodyPr/>
        <a:lstStyle/>
        <a:p>
          <a:endParaRPr lang="en-US"/>
        </a:p>
      </dgm:t>
    </dgm:pt>
    <dgm:pt modelId="{B078BDFD-5F14-419C-B20F-249A6E9FAEEA}" type="sibTrans" cxnId="{99E15839-35E6-4F7E-9A95-425321C20673}">
      <dgm:prSet/>
      <dgm:spPr/>
      <dgm:t>
        <a:bodyPr/>
        <a:lstStyle/>
        <a:p>
          <a:endParaRPr lang="en-US"/>
        </a:p>
      </dgm:t>
    </dgm:pt>
    <dgm:pt modelId="{0B0C87BD-DBD1-4644-8A3F-230B7E2E2EBF}">
      <dgm:prSet/>
      <dgm:spPr/>
      <dgm:t>
        <a:bodyPr/>
        <a:lstStyle/>
        <a:p>
          <a:r>
            <a:rPr lang="en-US"/>
            <a:t>Batch normalization</a:t>
          </a:r>
        </a:p>
      </dgm:t>
    </dgm:pt>
    <dgm:pt modelId="{F3CF3005-563C-452D-B067-0BE5D58B0EE2}" type="parTrans" cxnId="{E8F2DD7F-7179-41A4-A550-BA34D4399140}">
      <dgm:prSet/>
      <dgm:spPr/>
      <dgm:t>
        <a:bodyPr/>
        <a:lstStyle/>
        <a:p>
          <a:endParaRPr lang="en-US"/>
        </a:p>
      </dgm:t>
    </dgm:pt>
    <dgm:pt modelId="{86C82CFE-0144-40AE-A1F3-33181689D406}" type="sibTrans" cxnId="{E8F2DD7F-7179-41A4-A550-BA34D4399140}">
      <dgm:prSet/>
      <dgm:spPr/>
      <dgm:t>
        <a:bodyPr/>
        <a:lstStyle/>
        <a:p>
          <a:endParaRPr lang="en-US"/>
        </a:p>
      </dgm:t>
    </dgm:pt>
    <dgm:pt modelId="{5ACDE050-57CB-BF4B-AC5D-BFA584515496}" type="pres">
      <dgm:prSet presAssocID="{B9BBEF79-EBED-45F6-8B55-57BBA96F92F5}" presName="vert0" presStyleCnt="0">
        <dgm:presLayoutVars>
          <dgm:dir/>
          <dgm:animOne val="branch"/>
          <dgm:animLvl val="lvl"/>
        </dgm:presLayoutVars>
      </dgm:prSet>
      <dgm:spPr/>
    </dgm:pt>
    <dgm:pt modelId="{362219D8-E461-B949-AE5F-1A14AD539E62}" type="pres">
      <dgm:prSet presAssocID="{9DC8CC1E-CBC2-4D8C-A20C-C4CBF6179375}" presName="thickLine" presStyleLbl="alignNode1" presStyleIdx="0" presStyleCnt="4"/>
      <dgm:spPr/>
    </dgm:pt>
    <dgm:pt modelId="{B7EACF27-C8B2-AD4E-B84E-014AD35185B5}" type="pres">
      <dgm:prSet presAssocID="{9DC8CC1E-CBC2-4D8C-A20C-C4CBF6179375}" presName="horz1" presStyleCnt="0"/>
      <dgm:spPr/>
    </dgm:pt>
    <dgm:pt modelId="{594167BD-2F1B-3D4F-808F-C600B6DEB4ED}" type="pres">
      <dgm:prSet presAssocID="{9DC8CC1E-CBC2-4D8C-A20C-C4CBF6179375}" presName="tx1" presStyleLbl="revTx" presStyleIdx="0" presStyleCnt="4"/>
      <dgm:spPr/>
    </dgm:pt>
    <dgm:pt modelId="{EB632D7B-8358-FC4D-900C-74E98F4B9F9B}" type="pres">
      <dgm:prSet presAssocID="{9DC8CC1E-CBC2-4D8C-A20C-C4CBF6179375}" presName="vert1" presStyleCnt="0"/>
      <dgm:spPr/>
    </dgm:pt>
    <dgm:pt modelId="{0A50DC79-F105-B749-9C56-12775534782F}" type="pres">
      <dgm:prSet presAssocID="{4C42260E-A01A-4E2A-B15B-90AEA2790408}" presName="thickLine" presStyleLbl="alignNode1" presStyleIdx="1" presStyleCnt="4"/>
      <dgm:spPr/>
    </dgm:pt>
    <dgm:pt modelId="{7CAE0273-3B55-5647-9236-E7A840394C5E}" type="pres">
      <dgm:prSet presAssocID="{4C42260E-A01A-4E2A-B15B-90AEA2790408}" presName="horz1" presStyleCnt="0"/>
      <dgm:spPr/>
    </dgm:pt>
    <dgm:pt modelId="{2A63522D-7F88-6946-9FDE-CEBA09E41C34}" type="pres">
      <dgm:prSet presAssocID="{4C42260E-A01A-4E2A-B15B-90AEA2790408}" presName="tx1" presStyleLbl="revTx" presStyleIdx="1" presStyleCnt="4"/>
      <dgm:spPr/>
    </dgm:pt>
    <dgm:pt modelId="{199AB375-B03D-ED4E-86C5-9BFE10E7B116}" type="pres">
      <dgm:prSet presAssocID="{4C42260E-A01A-4E2A-B15B-90AEA2790408}" presName="vert1" presStyleCnt="0"/>
      <dgm:spPr/>
    </dgm:pt>
    <dgm:pt modelId="{7C0F96C2-B1A4-7748-9F16-857496EC5C25}" type="pres">
      <dgm:prSet presAssocID="{98A5B003-7C0F-4468-AD66-5052DBA9FA05}" presName="thickLine" presStyleLbl="alignNode1" presStyleIdx="2" presStyleCnt="4"/>
      <dgm:spPr/>
    </dgm:pt>
    <dgm:pt modelId="{E309764A-F62B-EA46-8905-3B014FB176F6}" type="pres">
      <dgm:prSet presAssocID="{98A5B003-7C0F-4468-AD66-5052DBA9FA05}" presName="horz1" presStyleCnt="0"/>
      <dgm:spPr/>
    </dgm:pt>
    <dgm:pt modelId="{5CF3C969-799E-D748-AC8E-9B2E93A07BD6}" type="pres">
      <dgm:prSet presAssocID="{98A5B003-7C0F-4468-AD66-5052DBA9FA05}" presName="tx1" presStyleLbl="revTx" presStyleIdx="2" presStyleCnt="4"/>
      <dgm:spPr/>
    </dgm:pt>
    <dgm:pt modelId="{C0F1C920-F19F-0443-97BB-C3B22B2B59D8}" type="pres">
      <dgm:prSet presAssocID="{98A5B003-7C0F-4468-AD66-5052DBA9FA05}" presName="vert1" presStyleCnt="0"/>
      <dgm:spPr/>
    </dgm:pt>
    <dgm:pt modelId="{58336363-EB58-0646-A6BC-9778FC4A3483}" type="pres">
      <dgm:prSet presAssocID="{0B0C87BD-DBD1-4644-8A3F-230B7E2E2EBF}" presName="thickLine" presStyleLbl="alignNode1" presStyleIdx="3" presStyleCnt="4"/>
      <dgm:spPr/>
    </dgm:pt>
    <dgm:pt modelId="{D2F571DB-979A-E846-825A-F92386E7BBAA}" type="pres">
      <dgm:prSet presAssocID="{0B0C87BD-DBD1-4644-8A3F-230B7E2E2EBF}" presName="horz1" presStyleCnt="0"/>
      <dgm:spPr/>
    </dgm:pt>
    <dgm:pt modelId="{815D8571-A80A-6444-BD0E-088203F7DCF9}" type="pres">
      <dgm:prSet presAssocID="{0B0C87BD-DBD1-4644-8A3F-230B7E2E2EBF}" presName="tx1" presStyleLbl="revTx" presStyleIdx="3" presStyleCnt="4"/>
      <dgm:spPr/>
    </dgm:pt>
    <dgm:pt modelId="{B7F65417-D9A8-1944-B36F-802F7FA1C41A}" type="pres">
      <dgm:prSet presAssocID="{0B0C87BD-DBD1-4644-8A3F-230B7E2E2EBF}" presName="vert1" presStyleCnt="0"/>
      <dgm:spPr/>
    </dgm:pt>
  </dgm:ptLst>
  <dgm:cxnLst>
    <dgm:cxn modelId="{8FE57C36-B40A-46E0-89A8-DCF657A81A3A}" srcId="{B9BBEF79-EBED-45F6-8B55-57BBA96F92F5}" destId="{4C42260E-A01A-4E2A-B15B-90AEA2790408}" srcOrd="1" destOrd="0" parTransId="{676160CA-41C3-47EB-9F6F-F74808ECFF54}" sibTransId="{F3B432E6-50AB-4EB6-BF51-6BACB687C4A0}"/>
    <dgm:cxn modelId="{99E15839-35E6-4F7E-9A95-425321C20673}" srcId="{B9BBEF79-EBED-45F6-8B55-57BBA96F92F5}" destId="{98A5B003-7C0F-4468-AD66-5052DBA9FA05}" srcOrd="2" destOrd="0" parTransId="{F06EBC76-B646-4202-935F-73672DD8DA6C}" sibTransId="{B078BDFD-5F14-419C-B20F-249A6E9FAEEA}"/>
    <dgm:cxn modelId="{E8F2DD7F-7179-41A4-A550-BA34D4399140}" srcId="{B9BBEF79-EBED-45F6-8B55-57BBA96F92F5}" destId="{0B0C87BD-DBD1-4644-8A3F-230B7E2E2EBF}" srcOrd="3" destOrd="0" parTransId="{F3CF3005-563C-452D-B067-0BE5D58B0EE2}" sibTransId="{86C82CFE-0144-40AE-A1F3-33181689D406}"/>
    <dgm:cxn modelId="{E5C69381-72C4-FC40-9E37-9E715DD1A26F}" type="presOf" srcId="{B9BBEF79-EBED-45F6-8B55-57BBA96F92F5}" destId="{5ACDE050-57CB-BF4B-AC5D-BFA584515496}" srcOrd="0" destOrd="0" presId="urn:microsoft.com/office/officeart/2008/layout/LinedList"/>
    <dgm:cxn modelId="{BB4F8E86-17FA-9C41-856C-CE3AE1BDCEC9}" type="presOf" srcId="{0B0C87BD-DBD1-4644-8A3F-230B7E2E2EBF}" destId="{815D8571-A80A-6444-BD0E-088203F7DCF9}" srcOrd="0" destOrd="0" presId="urn:microsoft.com/office/officeart/2008/layout/LinedList"/>
    <dgm:cxn modelId="{B1BAA589-9039-4DF5-99EC-6AE6CFAFE7D7}" srcId="{B9BBEF79-EBED-45F6-8B55-57BBA96F92F5}" destId="{9DC8CC1E-CBC2-4D8C-A20C-C4CBF6179375}" srcOrd="0" destOrd="0" parTransId="{E9C02007-E341-4C03-84A2-458BFE057944}" sibTransId="{A4842EFC-35B4-442C-92F4-E12BE77F153E}"/>
    <dgm:cxn modelId="{4113EA90-5A0D-9241-B8E7-55EB7FA25074}" type="presOf" srcId="{9DC8CC1E-CBC2-4D8C-A20C-C4CBF6179375}" destId="{594167BD-2F1B-3D4F-808F-C600B6DEB4ED}" srcOrd="0" destOrd="0" presId="urn:microsoft.com/office/officeart/2008/layout/LinedList"/>
    <dgm:cxn modelId="{A9411CA4-2C9C-B745-B04A-8BB3E4D6015F}" type="presOf" srcId="{4C42260E-A01A-4E2A-B15B-90AEA2790408}" destId="{2A63522D-7F88-6946-9FDE-CEBA09E41C34}" srcOrd="0" destOrd="0" presId="urn:microsoft.com/office/officeart/2008/layout/LinedList"/>
    <dgm:cxn modelId="{1DA532EB-604A-3343-8039-A6AF6C2DEB50}" type="presOf" srcId="{98A5B003-7C0F-4468-AD66-5052DBA9FA05}" destId="{5CF3C969-799E-D748-AC8E-9B2E93A07BD6}" srcOrd="0" destOrd="0" presId="urn:microsoft.com/office/officeart/2008/layout/LinedList"/>
    <dgm:cxn modelId="{8DBD001F-9096-4142-826A-7B53E2AC51FA}" type="presParOf" srcId="{5ACDE050-57CB-BF4B-AC5D-BFA584515496}" destId="{362219D8-E461-B949-AE5F-1A14AD539E62}" srcOrd="0" destOrd="0" presId="urn:microsoft.com/office/officeart/2008/layout/LinedList"/>
    <dgm:cxn modelId="{505E2805-1A41-4345-A65D-4461FFC5D372}" type="presParOf" srcId="{5ACDE050-57CB-BF4B-AC5D-BFA584515496}" destId="{B7EACF27-C8B2-AD4E-B84E-014AD35185B5}" srcOrd="1" destOrd="0" presId="urn:microsoft.com/office/officeart/2008/layout/LinedList"/>
    <dgm:cxn modelId="{E4013A38-038A-0842-9CF4-5D6DF21EA958}" type="presParOf" srcId="{B7EACF27-C8B2-AD4E-B84E-014AD35185B5}" destId="{594167BD-2F1B-3D4F-808F-C600B6DEB4ED}" srcOrd="0" destOrd="0" presId="urn:microsoft.com/office/officeart/2008/layout/LinedList"/>
    <dgm:cxn modelId="{14B1E6B0-816B-C24C-8CFC-6B9D6CEA7592}" type="presParOf" srcId="{B7EACF27-C8B2-AD4E-B84E-014AD35185B5}" destId="{EB632D7B-8358-FC4D-900C-74E98F4B9F9B}" srcOrd="1" destOrd="0" presId="urn:microsoft.com/office/officeart/2008/layout/LinedList"/>
    <dgm:cxn modelId="{692EDFBC-8D44-8247-A80B-BA2ABD5B3939}" type="presParOf" srcId="{5ACDE050-57CB-BF4B-AC5D-BFA584515496}" destId="{0A50DC79-F105-B749-9C56-12775534782F}" srcOrd="2" destOrd="0" presId="urn:microsoft.com/office/officeart/2008/layout/LinedList"/>
    <dgm:cxn modelId="{06C026B9-666C-6548-96B4-66155D533558}" type="presParOf" srcId="{5ACDE050-57CB-BF4B-AC5D-BFA584515496}" destId="{7CAE0273-3B55-5647-9236-E7A840394C5E}" srcOrd="3" destOrd="0" presId="urn:microsoft.com/office/officeart/2008/layout/LinedList"/>
    <dgm:cxn modelId="{E68D2520-37E2-FE4B-BB1F-8C272AEE8EFD}" type="presParOf" srcId="{7CAE0273-3B55-5647-9236-E7A840394C5E}" destId="{2A63522D-7F88-6946-9FDE-CEBA09E41C34}" srcOrd="0" destOrd="0" presId="urn:microsoft.com/office/officeart/2008/layout/LinedList"/>
    <dgm:cxn modelId="{8DBBACEE-7519-F243-9CC8-8062F0F820E0}" type="presParOf" srcId="{7CAE0273-3B55-5647-9236-E7A840394C5E}" destId="{199AB375-B03D-ED4E-86C5-9BFE10E7B116}" srcOrd="1" destOrd="0" presId="urn:microsoft.com/office/officeart/2008/layout/LinedList"/>
    <dgm:cxn modelId="{A3C13168-34BB-8544-A33A-BD465B44E543}" type="presParOf" srcId="{5ACDE050-57CB-BF4B-AC5D-BFA584515496}" destId="{7C0F96C2-B1A4-7748-9F16-857496EC5C25}" srcOrd="4" destOrd="0" presId="urn:microsoft.com/office/officeart/2008/layout/LinedList"/>
    <dgm:cxn modelId="{B7A238E9-64B3-3C42-9D89-FE99D7D70FB4}" type="presParOf" srcId="{5ACDE050-57CB-BF4B-AC5D-BFA584515496}" destId="{E309764A-F62B-EA46-8905-3B014FB176F6}" srcOrd="5" destOrd="0" presId="urn:microsoft.com/office/officeart/2008/layout/LinedList"/>
    <dgm:cxn modelId="{9E491494-F70F-3945-8144-AD2939368A1D}" type="presParOf" srcId="{E309764A-F62B-EA46-8905-3B014FB176F6}" destId="{5CF3C969-799E-D748-AC8E-9B2E93A07BD6}" srcOrd="0" destOrd="0" presId="urn:microsoft.com/office/officeart/2008/layout/LinedList"/>
    <dgm:cxn modelId="{FA447160-521D-E847-879F-8280635B9DB6}" type="presParOf" srcId="{E309764A-F62B-EA46-8905-3B014FB176F6}" destId="{C0F1C920-F19F-0443-97BB-C3B22B2B59D8}" srcOrd="1" destOrd="0" presId="urn:microsoft.com/office/officeart/2008/layout/LinedList"/>
    <dgm:cxn modelId="{E6938CD8-10A9-7441-BB74-0359BEA17611}" type="presParOf" srcId="{5ACDE050-57CB-BF4B-AC5D-BFA584515496}" destId="{58336363-EB58-0646-A6BC-9778FC4A3483}" srcOrd="6" destOrd="0" presId="urn:microsoft.com/office/officeart/2008/layout/LinedList"/>
    <dgm:cxn modelId="{E56D56E4-31DB-644B-B180-16D8DC5D7086}" type="presParOf" srcId="{5ACDE050-57CB-BF4B-AC5D-BFA584515496}" destId="{D2F571DB-979A-E846-825A-F92386E7BBAA}" srcOrd="7" destOrd="0" presId="urn:microsoft.com/office/officeart/2008/layout/LinedList"/>
    <dgm:cxn modelId="{5325BC4C-8FE2-CF4C-8AE6-6C7A58B77C8E}" type="presParOf" srcId="{D2F571DB-979A-E846-825A-F92386E7BBAA}" destId="{815D8571-A80A-6444-BD0E-088203F7DCF9}" srcOrd="0" destOrd="0" presId="urn:microsoft.com/office/officeart/2008/layout/LinedList"/>
    <dgm:cxn modelId="{FC0C7874-2381-9B4C-8B86-DC999580CAF6}" type="presParOf" srcId="{D2F571DB-979A-E846-825A-F92386E7BBAA}" destId="{B7F65417-D9A8-1944-B36F-802F7FA1C41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5D6900E-4299-4FB1-86CE-5857EC29EFF4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04976B7F-444D-4F0E-BB1D-C33FF2F2B29D}">
      <dgm:prSet/>
      <dgm:spPr/>
      <dgm:t>
        <a:bodyPr/>
        <a:lstStyle/>
        <a:p>
          <a:r>
            <a:rPr lang="en-US" dirty="0"/>
            <a:t>Optimizer </a:t>
          </a:r>
          <a:r>
            <a:rPr lang="en-US" dirty="0" err="1"/>
            <a:t>Nadam</a:t>
          </a:r>
          <a:endParaRPr lang="en-US" dirty="0"/>
        </a:p>
      </dgm:t>
    </dgm:pt>
    <dgm:pt modelId="{452CFC38-9A24-41A4-987C-F421E3A89623}" type="parTrans" cxnId="{6560DB81-73D2-4F1C-89C8-5E92ED8A80A1}">
      <dgm:prSet/>
      <dgm:spPr/>
      <dgm:t>
        <a:bodyPr/>
        <a:lstStyle/>
        <a:p>
          <a:endParaRPr lang="en-US"/>
        </a:p>
      </dgm:t>
    </dgm:pt>
    <dgm:pt modelId="{B6C2F30F-C28B-4840-A7CC-86B5FAE83AC4}" type="sibTrans" cxnId="{6560DB81-73D2-4F1C-89C8-5E92ED8A80A1}">
      <dgm:prSet/>
      <dgm:spPr/>
      <dgm:t>
        <a:bodyPr/>
        <a:lstStyle/>
        <a:p>
          <a:endParaRPr lang="en-US"/>
        </a:p>
      </dgm:t>
    </dgm:pt>
    <dgm:pt modelId="{838A2E49-596B-4347-A7CE-688BA6DF3CDC}">
      <dgm:prSet/>
      <dgm:spPr/>
      <dgm:t>
        <a:bodyPr/>
        <a:lstStyle/>
        <a:p>
          <a:r>
            <a:rPr lang="en-US"/>
            <a:t>Batch normalization</a:t>
          </a:r>
        </a:p>
      </dgm:t>
    </dgm:pt>
    <dgm:pt modelId="{A4ABCDEA-1E77-4B33-AD0B-5268390E4815}" type="parTrans" cxnId="{A9AB24B0-2F87-4F28-BC63-94863DFC5681}">
      <dgm:prSet/>
      <dgm:spPr/>
      <dgm:t>
        <a:bodyPr/>
        <a:lstStyle/>
        <a:p>
          <a:endParaRPr lang="en-US"/>
        </a:p>
      </dgm:t>
    </dgm:pt>
    <dgm:pt modelId="{0F96EA19-97EE-467F-B001-E7F62D287E7F}" type="sibTrans" cxnId="{A9AB24B0-2F87-4F28-BC63-94863DFC5681}">
      <dgm:prSet/>
      <dgm:spPr/>
      <dgm:t>
        <a:bodyPr/>
        <a:lstStyle/>
        <a:p>
          <a:endParaRPr lang="en-US"/>
        </a:p>
      </dgm:t>
    </dgm:pt>
    <dgm:pt modelId="{CB566E3F-8265-487A-969A-3B7EE1ECE241}">
      <dgm:prSet/>
      <dgm:spPr/>
      <dgm:t>
        <a:bodyPr/>
        <a:lstStyle/>
        <a:p>
          <a:r>
            <a:rPr lang="en-US"/>
            <a:t>Multi-gpu</a:t>
          </a:r>
        </a:p>
      </dgm:t>
    </dgm:pt>
    <dgm:pt modelId="{37D4B7A6-850D-431D-B74A-C1845ADD3597}" type="parTrans" cxnId="{A1E7D315-DA01-4F77-B420-4B836A12E741}">
      <dgm:prSet/>
      <dgm:spPr/>
      <dgm:t>
        <a:bodyPr/>
        <a:lstStyle/>
        <a:p>
          <a:endParaRPr lang="en-US"/>
        </a:p>
      </dgm:t>
    </dgm:pt>
    <dgm:pt modelId="{7C0AD560-CEA7-45A4-8B7B-C921EA9DB29B}" type="sibTrans" cxnId="{A1E7D315-DA01-4F77-B420-4B836A12E741}">
      <dgm:prSet/>
      <dgm:spPr/>
      <dgm:t>
        <a:bodyPr/>
        <a:lstStyle/>
        <a:p>
          <a:endParaRPr lang="en-US"/>
        </a:p>
      </dgm:t>
    </dgm:pt>
    <dgm:pt modelId="{5FEA3E8F-C38B-4D13-A0D9-11B836335001}">
      <dgm:prSet/>
      <dgm:spPr/>
      <dgm:t>
        <a:bodyPr/>
        <a:lstStyle/>
        <a:p>
          <a:r>
            <a:rPr lang="en-US"/>
            <a:t>Batch size</a:t>
          </a:r>
        </a:p>
      </dgm:t>
    </dgm:pt>
    <dgm:pt modelId="{7CBCD355-FB99-4256-BA3B-6A06F8AF35BE}" type="parTrans" cxnId="{41812D89-FC94-4839-975B-4DEA1F5D38B6}">
      <dgm:prSet/>
      <dgm:spPr/>
      <dgm:t>
        <a:bodyPr/>
        <a:lstStyle/>
        <a:p>
          <a:endParaRPr lang="en-US"/>
        </a:p>
      </dgm:t>
    </dgm:pt>
    <dgm:pt modelId="{F2FB60C2-9A14-440A-9D78-CF9A027D7F84}" type="sibTrans" cxnId="{41812D89-FC94-4839-975B-4DEA1F5D38B6}">
      <dgm:prSet/>
      <dgm:spPr/>
      <dgm:t>
        <a:bodyPr/>
        <a:lstStyle/>
        <a:p>
          <a:endParaRPr lang="en-US"/>
        </a:p>
      </dgm:t>
    </dgm:pt>
    <dgm:pt modelId="{E78BFAFC-81A8-4FE3-A21E-9592A2ABC7DD}">
      <dgm:prSet/>
      <dgm:spPr/>
      <dgm:t>
        <a:bodyPr/>
        <a:lstStyle/>
        <a:p>
          <a:r>
            <a:rPr lang="en-US" dirty="0"/>
            <a:t>Learning rate</a:t>
          </a:r>
        </a:p>
      </dgm:t>
    </dgm:pt>
    <dgm:pt modelId="{3ECEEE79-8F81-4E56-AE41-14C01BC55F29}" type="parTrans" cxnId="{0D38750B-4D79-4303-A07D-5D058414ABDB}">
      <dgm:prSet/>
      <dgm:spPr/>
      <dgm:t>
        <a:bodyPr/>
        <a:lstStyle/>
        <a:p>
          <a:endParaRPr lang="en-US"/>
        </a:p>
      </dgm:t>
    </dgm:pt>
    <dgm:pt modelId="{7DD4C1CE-E611-4D37-AA01-51F8ADCBEA28}" type="sibTrans" cxnId="{0D38750B-4D79-4303-A07D-5D058414ABDB}">
      <dgm:prSet/>
      <dgm:spPr/>
      <dgm:t>
        <a:bodyPr/>
        <a:lstStyle/>
        <a:p>
          <a:endParaRPr lang="en-US"/>
        </a:p>
      </dgm:t>
    </dgm:pt>
    <dgm:pt modelId="{2A0B124C-B751-F74A-BA4D-301DD8221648}" type="pres">
      <dgm:prSet presAssocID="{15D6900E-4299-4FB1-86CE-5857EC29EFF4}" presName="vert0" presStyleCnt="0">
        <dgm:presLayoutVars>
          <dgm:dir/>
          <dgm:animOne val="branch"/>
          <dgm:animLvl val="lvl"/>
        </dgm:presLayoutVars>
      </dgm:prSet>
      <dgm:spPr/>
    </dgm:pt>
    <dgm:pt modelId="{AF2548C4-98C8-294A-8A23-BD33DADCDAA7}" type="pres">
      <dgm:prSet presAssocID="{04976B7F-444D-4F0E-BB1D-C33FF2F2B29D}" presName="thickLine" presStyleLbl="alignNode1" presStyleIdx="0" presStyleCnt="5"/>
      <dgm:spPr/>
    </dgm:pt>
    <dgm:pt modelId="{ACADC3AA-4C60-2443-9844-94D0E894F001}" type="pres">
      <dgm:prSet presAssocID="{04976B7F-444D-4F0E-BB1D-C33FF2F2B29D}" presName="horz1" presStyleCnt="0"/>
      <dgm:spPr/>
    </dgm:pt>
    <dgm:pt modelId="{8196C69B-964C-5749-9B48-29D873691A5F}" type="pres">
      <dgm:prSet presAssocID="{04976B7F-444D-4F0E-BB1D-C33FF2F2B29D}" presName="tx1" presStyleLbl="revTx" presStyleIdx="0" presStyleCnt="5"/>
      <dgm:spPr/>
    </dgm:pt>
    <dgm:pt modelId="{22A9465A-E83D-0C4D-A66F-5A430EA464E9}" type="pres">
      <dgm:prSet presAssocID="{04976B7F-444D-4F0E-BB1D-C33FF2F2B29D}" presName="vert1" presStyleCnt="0"/>
      <dgm:spPr/>
    </dgm:pt>
    <dgm:pt modelId="{F1177E2C-7E99-B44B-8732-AAAE0969D15B}" type="pres">
      <dgm:prSet presAssocID="{838A2E49-596B-4347-A7CE-688BA6DF3CDC}" presName="thickLine" presStyleLbl="alignNode1" presStyleIdx="1" presStyleCnt="5"/>
      <dgm:spPr/>
    </dgm:pt>
    <dgm:pt modelId="{88A07DDF-B5E2-B048-B52B-3AE5886E820F}" type="pres">
      <dgm:prSet presAssocID="{838A2E49-596B-4347-A7CE-688BA6DF3CDC}" presName="horz1" presStyleCnt="0"/>
      <dgm:spPr/>
    </dgm:pt>
    <dgm:pt modelId="{D7284F83-D9BC-414E-B5AA-798355CA040A}" type="pres">
      <dgm:prSet presAssocID="{838A2E49-596B-4347-A7CE-688BA6DF3CDC}" presName="tx1" presStyleLbl="revTx" presStyleIdx="1" presStyleCnt="5"/>
      <dgm:spPr/>
    </dgm:pt>
    <dgm:pt modelId="{A27BD696-206A-1145-B553-3D73F97A6E83}" type="pres">
      <dgm:prSet presAssocID="{838A2E49-596B-4347-A7CE-688BA6DF3CDC}" presName="vert1" presStyleCnt="0"/>
      <dgm:spPr/>
    </dgm:pt>
    <dgm:pt modelId="{52234AF4-C249-CC46-801B-10241B4E29D2}" type="pres">
      <dgm:prSet presAssocID="{CB566E3F-8265-487A-969A-3B7EE1ECE241}" presName="thickLine" presStyleLbl="alignNode1" presStyleIdx="2" presStyleCnt="5"/>
      <dgm:spPr/>
    </dgm:pt>
    <dgm:pt modelId="{59C5C438-409E-5B4E-8D12-7C21D0925025}" type="pres">
      <dgm:prSet presAssocID="{CB566E3F-8265-487A-969A-3B7EE1ECE241}" presName="horz1" presStyleCnt="0"/>
      <dgm:spPr/>
    </dgm:pt>
    <dgm:pt modelId="{2CF3A578-F4F4-BF4F-90E1-CD9B6CF5770E}" type="pres">
      <dgm:prSet presAssocID="{CB566E3F-8265-487A-969A-3B7EE1ECE241}" presName="tx1" presStyleLbl="revTx" presStyleIdx="2" presStyleCnt="5"/>
      <dgm:spPr/>
    </dgm:pt>
    <dgm:pt modelId="{2E92214F-3F7B-4F4B-9198-EF8A189A3972}" type="pres">
      <dgm:prSet presAssocID="{CB566E3F-8265-487A-969A-3B7EE1ECE241}" presName="vert1" presStyleCnt="0"/>
      <dgm:spPr/>
    </dgm:pt>
    <dgm:pt modelId="{9C1FBA52-4143-624F-9C32-8967067F5F0C}" type="pres">
      <dgm:prSet presAssocID="{5FEA3E8F-C38B-4D13-A0D9-11B836335001}" presName="thickLine" presStyleLbl="alignNode1" presStyleIdx="3" presStyleCnt="5"/>
      <dgm:spPr/>
    </dgm:pt>
    <dgm:pt modelId="{13322021-2453-9449-BD65-AB683E2113CE}" type="pres">
      <dgm:prSet presAssocID="{5FEA3E8F-C38B-4D13-A0D9-11B836335001}" presName="horz1" presStyleCnt="0"/>
      <dgm:spPr/>
    </dgm:pt>
    <dgm:pt modelId="{8F74BFC1-4093-AF49-9664-16CBBCC4F37C}" type="pres">
      <dgm:prSet presAssocID="{5FEA3E8F-C38B-4D13-A0D9-11B836335001}" presName="tx1" presStyleLbl="revTx" presStyleIdx="3" presStyleCnt="5"/>
      <dgm:spPr/>
    </dgm:pt>
    <dgm:pt modelId="{3AA16577-A8C7-D146-9C04-4A47CC30D506}" type="pres">
      <dgm:prSet presAssocID="{5FEA3E8F-C38B-4D13-A0D9-11B836335001}" presName="vert1" presStyleCnt="0"/>
      <dgm:spPr/>
    </dgm:pt>
    <dgm:pt modelId="{48460CDA-87C1-BA43-9B63-852BE4ACD144}" type="pres">
      <dgm:prSet presAssocID="{E78BFAFC-81A8-4FE3-A21E-9592A2ABC7DD}" presName="thickLine" presStyleLbl="alignNode1" presStyleIdx="4" presStyleCnt="5"/>
      <dgm:spPr/>
    </dgm:pt>
    <dgm:pt modelId="{AB63779A-D7A3-0249-A7AD-1C55EA46BCA4}" type="pres">
      <dgm:prSet presAssocID="{E78BFAFC-81A8-4FE3-A21E-9592A2ABC7DD}" presName="horz1" presStyleCnt="0"/>
      <dgm:spPr/>
    </dgm:pt>
    <dgm:pt modelId="{68827CA1-E3E9-3D43-A634-6C96F46090C7}" type="pres">
      <dgm:prSet presAssocID="{E78BFAFC-81A8-4FE3-A21E-9592A2ABC7DD}" presName="tx1" presStyleLbl="revTx" presStyleIdx="4" presStyleCnt="5"/>
      <dgm:spPr/>
    </dgm:pt>
    <dgm:pt modelId="{2F1A7645-EC55-2446-8823-AFE53A61C9C9}" type="pres">
      <dgm:prSet presAssocID="{E78BFAFC-81A8-4FE3-A21E-9592A2ABC7DD}" presName="vert1" presStyleCnt="0"/>
      <dgm:spPr/>
    </dgm:pt>
  </dgm:ptLst>
  <dgm:cxnLst>
    <dgm:cxn modelId="{0FD2030A-F769-9F48-AD11-A80920397CCF}" type="presOf" srcId="{CB566E3F-8265-487A-969A-3B7EE1ECE241}" destId="{2CF3A578-F4F4-BF4F-90E1-CD9B6CF5770E}" srcOrd="0" destOrd="0" presId="urn:microsoft.com/office/officeart/2008/layout/LinedList"/>
    <dgm:cxn modelId="{0D38750B-4D79-4303-A07D-5D058414ABDB}" srcId="{15D6900E-4299-4FB1-86CE-5857EC29EFF4}" destId="{E78BFAFC-81A8-4FE3-A21E-9592A2ABC7DD}" srcOrd="4" destOrd="0" parTransId="{3ECEEE79-8F81-4E56-AE41-14C01BC55F29}" sibTransId="{7DD4C1CE-E611-4D37-AA01-51F8ADCBEA28}"/>
    <dgm:cxn modelId="{A1E7D315-DA01-4F77-B420-4B836A12E741}" srcId="{15D6900E-4299-4FB1-86CE-5857EC29EFF4}" destId="{CB566E3F-8265-487A-969A-3B7EE1ECE241}" srcOrd="2" destOrd="0" parTransId="{37D4B7A6-850D-431D-B74A-C1845ADD3597}" sibTransId="{7C0AD560-CEA7-45A4-8B7B-C921EA9DB29B}"/>
    <dgm:cxn modelId="{B4FAA11B-A8CB-0F47-8FB2-C32F872A6F68}" type="presOf" srcId="{15D6900E-4299-4FB1-86CE-5857EC29EFF4}" destId="{2A0B124C-B751-F74A-BA4D-301DD8221648}" srcOrd="0" destOrd="0" presId="urn:microsoft.com/office/officeart/2008/layout/LinedList"/>
    <dgm:cxn modelId="{D9E62C58-AF94-B44B-AC18-694DDB09EE5B}" type="presOf" srcId="{04976B7F-444D-4F0E-BB1D-C33FF2F2B29D}" destId="{8196C69B-964C-5749-9B48-29D873691A5F}" srcOrd="0" destOrd="0" presId="urn:microsoft.com/office/officeart/2008/layout/LinedList"/>
    <dgm:cxn modelId="{D2C4AB5B-2181-6844-AC85-D95B2C476464}" type="presOf" srcId="{5FEA3E8F-C38B-4D13-A0D9-11B836335001}" destId="{8F74BFC1-4093-AF49-9664-16CBBCC4F37C}" srcOrd="0" destOrd="0" presId="urn:microsoft.com/office/officeart/2008/layout/LinedList"/>
    <dgm:cxn modelId="{B409A65E-A380-A24A-9615-4A615BACD924}" type="presOf" srcId="{838A2E49-596B-4347-A7CE-688BA6DF3CDC}" destId="{D7284F83-D9BC-414E-B5AA-798355CA040A}" srcOrd="0" destOrd="0" presId="urn:microsoft.com/office/officeart/2008/layout/LinedList"/>
    <dgm:cxn modelId="{0B277D60-68C2-AD43-846C-E5090624A854}" type="presOf" srcId="{E78BFAFC-81A8-4FE3-A21E-9592A2ABC7DD}" destId="{68827CA1-E3E9-3D43-A634-6C96F46090C7}" srcOrd="0" destOrd="0" presId="urn:microsoft.com/office/officeart/2008/layout/LinedList"/>
    <dgm:cxn modelId="{6560DB81-73D2-4F1C-89C8-5E92ED8A80A1}" srcId="{15D6900E-4299-4FB1-86CE-5857EC29EFF4}" destId="{04976B7F-444D-4F0E-BB1D-C33FF2F2B29D}" srcOrd="0" destOrd="0" parTransId="{452CFC38-9A24-41A4-987C-F421E3A89623}" sibTransId="{B6C2F30F-C28B-4840-A7CC-86B5FAE83AC4}"/>
    <dgm:cxn modelId="{41812D89-FC94-4839-975B-4DEA1F5D38B6}" srcId="{15D6900E-4299-4FB1-86CE-5857EC29EFF4}" destId="{5FEA3E8F-C38B-4D13-A0D9-11B836335001}" srcOrd="3" destOrd="0" parTransId="{7CBCD355-FB99-4256-BA3B-6A06F8AF35BE}" sibTransId="{F2FB60C2-9A14-440A-9D78-CF9A027D7F84}"/>
    <dgm:cxn modelId="{A9AB24B0-2F87-4F28-BC63-94863DFC5681}" srcId="{15D6900E-4299-4FB1-86CE-5857EC29EFF4}" destId="{838A2E49-596B-4347-A7CE-688BA6DF3CDC}" srcOrd="1" destOrd="0" parTransId="{A4ABCDEA-1E77-4B33-AD0B-5268390E4815}" sibTransId="{0F96EA19-97EE-467F-B001-E7F62D287E7F}"/>
    <dgm:cxn modelId="{7702F551-7EA2-CC4B-987F-37D29ED56037}" type="presParOf" srcId="{2A0B124C-B751-F74A-BA4D-301DD8221648}" destId="{AF2548C4-98C8-294A-8A23-BD33DADCDAA7}" srcOrd="0" destOrd="0" presId="urn:microsoft.com/office/officeart/2008/layout/LinedList"/>
    <dgm:cxn modelId="{429CD974-6ADD-A344-85BC-A427DA4AF2C2}" type="presParOf" srcId="{2A0B124C-B751-F74A-BA4D-301DD8221648}" destId="{ACADC3AA-4C60-2443-9844-94D0E894F001}" srcOrd="1" destOrd="0" presId="urn:microsoft.com/office/officeart/2008/layout/LinedList"/>
    <dgm:cxn modelId="{8AE3A3C7-F8B7-AA4C-B9C6-B3F5ED37AAA9}" type="presParOf" srcId="{ACADC3AA-4C60-2443-9844-94D0E894F001}" destId="{8196C69B-964C-5749-9B48-29D873691A5F}" srcOrd="0" destOrd="0" presId="urn:microsoft.com/office/officeart/2008/layout/LinedList"/>
    <dgm:cxn modelId="{961F7EDF-363C-7B4F-B33E-844C3E20DD8E}" type="presParOf" srcId="{ACADC3AA-4C60-2443-9844-94D0E894F001}" destId="{22A9465A-E83D-0C4D-A66F-5A430EA464E9}" srcOrd="1" destOrd="0" presId="urn:microsoft.com/office/officeart/2008/layout/LinedList"/>
    <dgm:cxn modelId="{B35C83D3-2606-0A4F-8EC9-999FE104CAAF}" type="presParOf" srcId="{2A0B124C-B751-F74A-BA4D-301DD8221648}" destId="{F1177E2C-7E99-B44B-8732-AAAE0969D15B}" srcOrd="2" destOrd="0" presId="urn:microsoft.com/office/officeart/2008/layout/LinedList"/>
    <dgm:cxn modelId="{AFA599D5-BA7E-F540-A250-F64A6079A667}" type="presParOf" srcId="{2A0B124C-B751-F74A-BA4D-301DD8221648}" destId="{88A07DDF-B5E2-B048-B52B-3AE5886E820F}" srcOrd="3" destOrd="0" presId="urn:microsoft.com/office/officeart/2008/layout/LinedList"/>
    <dgm:cxn modelId="{0262C668-3B51-7946-8D3E-6EA4CA29CB2F}" type="presParOf" srcId="{88A07DDF-B5E2-B048-B52B-3AE5886E820F}" destId="{D7284F83-D9BC-414E-B5AA-798355CA040A}" srcOrd="0" destOrd="0" presId="urn:microsoft.com/office/officeart/2008/layout/LinedList"/>
    <dgm:cxn modelId="{86B0E343-EE7C-294E-A6F1-1DA847D46CCA}" type="presParOf" srcId="{88A07DDF-B5E2-B048-B52B-3AE5886E820F}" destId="{A27BD696-206A-1145-B553-3D73F97A6E83}" srcOrd="1" destOrd="0" presId="urn:microsoft.com/office/officeart/2008/layout/LinedList"/>
    <dgm:cxn modelId="{F8489F50-2175-4A49-B60D-1BFAAA780001}" type="presParOf" srcId="{2A0B124C-B751-F74A-BA4D-301DD8221648}" destId="{52234AF4-C249-CC46-801B-10241B4E29D2}" srcOrd="4" destOrd="0" presId="urn:microsoft.com/office/officeart/2008/layout/LinedList"/>
    <dgm:cxn modelId="{5EE572DD-2241-CC4D-876E-10F2720AB364}" type="presParOf" srcId="{2A0B124C-B751-F74A-BA4D-301DD8221648}" destId="{59C5C438-409E-5B4E-8D12-7C21D0925025}" srcOrd="5" destOrd="0" presId="urn:microsoft.com/office/officeart/2008/layout/LinedList"/>
    <dgm:cxn modelId="{EB72FCD9-19B5-A240-892C-265CFF2FEB16}" type="presParOf" srcId="{59C5C438-409E-5B4E-8D12-7C21D0925025}" destId="{2CF3A578-F4F4-BF4F-90E1-CD9B6CF5770E}" srcOrd="0" destOrd="0" presId="urn:microsoft.com/office/officeart/2008/layout/LinedList"/>
    <dgm:cxn modelId="{D503FC6C-91D7-EA49-A734-D902BFF4D101}" type="presParOf" srcId="{59C5C438-409E-5B4E-8D12-7C21D0925025}" destId="{2E92214F-3F7B-4F4B-9198-EF8A189A3972}" srcOrd="1" destOrd="0" presId="urn:microsoft.com/office/officeart/2008/layout/LinedList"/>
    <dgm:cxn modelId="{85363D99-4A8D-A44E-A056-15ED5D29AEEA}" type="presParOf" srcId="{2A0B124C-B751-F74A-BA4D-301DD8221648}" destId="{9C1FBA52-4143-624F-9C32-8967067F5F0C}" srcOrd="6" destOrd="0" presId="urn:microsoft.com/office/officeart/2008/layout/LinedList"/>
    <dgm:cxn modelId="{A7E92EB3-691E-7E47-B597-866DCF002EA6}" type="presParOf" srcId="{2A0B124C-B751-F74A-BA4D-301DD8221648}" destId="{13322021-2453-9449-BD65-AB683E2113CE}" srcOrd="7" destOrd="0" presId="urn:microsoft.com/office/officeart/2008/layout/LinedList"/>
    <dgm:cxn modelId="{A25CC278-245A-6743-9ABA-D06A10EED98A}" type="presParOf" srcId="{13322021-2453-9449-BD65-AB683E2113CE}" destId="{8F74BFC1-4093-AF49-9664-16CBBCC4F37C}" srcOrd="0" destOrd="0" presId="urn:microsoft.com/office/officeart/2008/layout/LinedList"/>
    <dgm:cxn modelId="{EF2C74FD-C80F-814C-8AAE-6A85BF13BC69}" type="presParOf" srcId="{13322021-2453-9449-BD65-AB683E2113CE}" destId="{3AA16577-A8C7-D146-9C04-4A47CC30D506}" srcOrd="1" destOrd="0" presId="urn:microsoft.com/office/officeart/2008/layout/LinedList"/>
    <dgm:cxn modelId="{4F869DDC-14FA-4349-9377-367106B33B09}" type="presParOf" srcId="{2A0B124C-B751-F74A-BA4D-301DD8221648}" destId="{48460CDA-87C1-BA43-9B63-852BE4ACD144}" srcOrd="8" destOrd="0" presId="urn:microsoft.com/office/officeart/2008/layout/LinedList"/>
    <dgm:cxn modelId="{CC5D1B9D-4886-E34E-95BF-62FB79140978}" type="presParOf" srcId="{2A0B124C-B751-F74A-BA4D-301DD8221648}" destId="{AB63779A-D7A3-0249-A7AD-1C55EA46BCA4}" srcOrd="9" destOrd="0" presId="urn:microsoft.com/office/officeart/2008/layout/LinedList"/>
    <dgm:cxn modelId="{E428D4EC-CB33-084C-BE1B-2ABB79814E95}" type="presParOf" srcId="{AB63779A-D7A3-0249-A7AD-1C55EA46BCA4}" destId="{68827CA1-E3E9-3D43-A634-6C96F46090C7}" srcOrd="0" destOrd="0" presId="urn:microsoft.com/office/officeart/2008/layout/LinedList"/>
    <dgm:cxn modelId="{26CF6191-1DE1-BA44-90CE-8CD7ECBBDF2D}" type="presParOf" srcId="{AB63779A-D7A3-0249-A7AD-1C55EA46BCA4}" destId="{2F1A7645-EC55-2446-8823-AFE53A61C9C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38C2ADB-C6AF-4BE1-A348-690DAAFB1D20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FDB66BDE-D795-431B-97C3-A7DC5BB5650E}">
      <dgm:prSet/>
      <dgm:spPr/>
      <dgm:t>
        <a:bodyPr/>
        <a:lstStyle/>
        <a:p>
          <a:r>
            <a:rPr lang="en-US"/>
            <a:t>SVD and NMF models</a:t>
          </a:r>
        </a:p>
      </dgm:t>
    </dgm:pt>
    <dgm:pt modelId="{35477874-A2A0-4554-9D62-F20BF9058560}" type="parTrans" cxnId="{2AFFEDA0-D37A-4F0D-ADEF-A976EEA1A82E}">
      <dgm:prSet/>
      <dgm:spPr/>
      <dgm:t>
        <a:bodyPr/>
        <a:lstStyle/>
        <a:p>
          <a:endParaRPr lang="en-US"/>
        </a:p>
      </dgm:t>
    </dgm:pt>
    <dgm:pt modelId="{C7513430-8124-4B69-902A-545FDFF9F68F}" type="sibTrans" cxnId="{2AFFEDA0-D37A-4F0D-ADEF-A976EEA1A82E}">
      <dgm:prSet/>
      <dgm:spPr/>
      <dgm:t>
        <a:bodyPr/>
        <a:lstStyle/>
        <a:p>
          <a:endParaRPr lang="en-US"/>
        </a:p>
      </dgm:t>
    </dgm:pt>
    <dgm:pt modelId="{29C014C1-7216-43CE-B899-C6B2360CDAD2}">
      <dgm:prSet/>
      <dgm:spPr/>
      <dgm:t>
        <a:bodyPr/>
        <a:lstStyle/>
        <a:p>
          <a:r>
            <a:rPr lang="en-US"/>
            <a:t>Different embeddings factors</a:t>
          </a:r>
        </a:p>
      </dgm:t>
    </dgm:pt>
    <dgm:pt modelId="{71A6E6F4-973A-4A26-8602-6A1CDF888ECE}" type="parTrans" cxnId="{0692434A-9069-40FE-A9BD-3D7C7C5FEC4F}">
      <dgm:prSet/>
      <dgm:spPr/>
      <dgm:t>
        <a:bodyPr/>
        <a:lstStyle/>
        <a:p>
          <a:endParaRPr lang="en-US"/>
        </a:p>
      </dgm:t>
    </dgm:pt>
    <dgm:pt modelId="{A2D6CB79-53C9-43EA-B8F5-997BF616ADE2}" type="sibTrans" cxnId="{0692434A-9069-40FE-A9BD-3D7C7C5FEC4F}">
      <dgm:prSet/>
      <dgm:spPr/>
      <dgm:t>
        <a:bodyPr/>
        <a:lstStyle/>
        <a:p>
          <a:endParaRPr lang="en-US"/>
        </a:p>
      </dgm:t>
    </dgm:pt>
    <dgm:pt modelId="{55F70171-A319-4460-9935-5BF5967B0570}">
      <dgm:prSet/>
      <dgm:spPr/>
      <dgm:t>
        <a:bodyPr/>
        <a:lstStyle/>
        <a:p>
          <a:r>
            <a:rPr lang="en-US"/>
            <a:t>Different number of layers</a:t>
          </a:r>
        </a:p>
      </dgm:t>
    </dgm:pt>
    <dgm:pt modelId="{950D067F-4D62-4BC4-A8B6-038E0DDD22DE}" type="parTrans" cxnId="{98422662-F56F-41DE-88DB-FBF703232066}">
      <dgm:prSet/>
      <dgm:spPr/>
      <dgm:t>
        <a:bodyPr/>
        <a:lstStyle/>
        <a:p>
          <a:endParaRPr lang="en-US"/>
        </a:p>
      </dgm:t>
    </dgm:pt>
    <dgm:pt modelId="{D342D4E6-FD6B-484A-B410-339CB496B1F2}" type="sibTrans" cxnId="{98422662-F56F-41DE-88DB-FBF703232066}">
      <dgm:prSet/>
      <dgm:spPr/>
      <dgm:t>
        <a:bodyPr/>
        <a:lstStyle/>
        <a:p>
          <a:endParaRPr lang="en-US"/>
        </a:p>
      </dgm:t>
    </dgm:pt>
    <dgm:pt modelId="{57A173CA-265B-7A40-BF8E-90CA95BFEA98}" type="pres">
      <dgm:prSet presAssocID="{C38C2ADB-C6AF-4BE1-A348-690DAAFB1D20}" presName="vert0" presStyleCnt="0">
        <dgm:presLayoutVars>
          <dgm:dir/>
          <dgm:animOne val="branch"/>
          <dgm:animLvl val="lvl"/>
        </dgm:presLayoutVars>
      </dgm:prSet>
      <dgm:spPr/>
    </dgm:pt>
    <dgm:pt modelId="{4CD8493C-6156-4E4C-A329-A323B5A96D46}" type="pres">
      <dgm:prSet presAssocID="{FDB66BDE-D795-431B-97C3-A7DC5BB5650E}" presName="thickLine" presStyleLbl="alignNode1" presStyleIdx="0" presStyleCnt="3"/>
      <dgm:spPr/>
    </dgm:pt>
    <dgm:pt modelId="{90CB6685-1ACC-244E-8BA0-DFC79406BB54}" type="pres">
      <dgm:prSet presAssocID="{FDB66BDE-D795-431B-97C3-A7DC5BB5650E}" presName="horz1" presStyleCnt="0"/>
      <dgm:spPr/>
    </dgm:pt>
    <dgm:pt modelId="{F2EB3780-D737-524D-9803-F6AFC164439A}" type="pres">
      <dgm:prSet presAssocID="{FDB66BDE-D795-431B-97C3-A7DC5BB5650E}" presName="tx1" presStyleLbl="revTx" presStyleIdx="0" presStyleCnt="3"/>
      <dgm:spPr/>
    </dgm:pt>
    <dgm:pt modelId="{1F469514-3953-DC4C-B180-7F69A11F9B72}" type="pres">
      <dgm:prSet presAssocID="{FDB66BDE-D795-431B-97C3-A7DC5BB5650E}" presName="vert1" presStyleCnt="0"/>
      <dgm:spPr/>
    </dgm:pt>
    <dgm:pt modelId="{603280A9-25CA-C944-8B43-183B7660E5DA}" type="pres">
      <dgm:prSet presAssocID="{29C014C1-7216-43CE-B899-C6B2360CDAD2}" presName="thickLine" presStyleLbl="alignNode1" presStyleIdx="1" presStyleCnt="3"/>
      <dgm:spPr/>
    </dgm:pt>
    <dgm:pt modelId="{623916D5-1202-3A47-A3D9-FF57D99B6F65}" type="pres">
      <dgm:prSet presAssocID="{29C014C1-7216-43CE-B899-C6B2360CDAD2}" presName="horz1" presStyleCnt="0"/>
      <dgm:spPr/>
    </dgm:pt>
    <dgm:pt modelId="{8BA14B2F-23E8-904C-95BA-6843358C8A52}" type="pres">
      <dgm:prSet presAssocID="{29C014C1-7216-43CE-B899-C6B2360CDAD2}" presName="tx1" presStyleLbl="revTx" presStyleIdx="1" presStyleCnt="3"/>
      <dgm:spPr/>
    </dgm:pt>
    <dgm:pt modelId="{DD3DA0F8-DBA2-B342-9541-0F47B63A8DF4}" type="pres">
      <dgm:prSet presAssocID="{29C014C1-7216-43CE-B899-C6B2360CDAD2}" presName="vert1" presStyleCnt="0"/>
      <dgm:spPr/>
    </dgm:pt>
    <dgm:pt modelId="{1766F4D4-7104-724C-B87B-F8A623CD3579}" type="pres">
      <dgm:prSet presAssocID="{55F70171-A319-4460-9935-5BF5967B0570}" presName="thickLine" presStyleLbl="alignNode1" presStyleIdx="2" presStyleCnt="3"/>
      <dgm:spPr/>
    </dgm:pt>
    <dgm:pt modelId="{9F83B252-E620-224A-B46F-79C9B9DF5AB4}" type="pres">
      <dgm:prSet presAssocID="{55F70171-A319-4460-9935-5BF5967B0570}" presName="horz1" presStyleCnt="0"/>
      <dgm:spPr/>
    </dgm:pt>
    <dgm:pt modelId="{2354E9E4-279E-B740-836A-4357793935BD}" type="pres">
      <dgm:prSet presAssocID="{55F70171-A319-4460-9935-5BF5967B0570}" presName="tx1" presStyleLbl="revTx" presStyleIdx="2" presStyleCnt="3"/>
      <dgm:spPr/>
    </dgm:pt>
    <dgm:pt modelId="{89A7C70B-656E-974F-8834-1A3C78FF7096}" type="pres">
      <dgm:prSet presAssocID="{55F70171-A319-4460-9935-5BF5967B0570}" presName="vert1" presStyleCnt="0"/>
      <dgm:spPr/>
    </dgm:pt>
  </dgm:ptLst>
  <dgm:cxnLst>
    <dgm:cxn modelId="{0692434A-9069-40FE-A9BD-3D7C7C5FEC4F}" srcId="{C38C2ADB-C6AF-4BE1-A348-690DAAFB1D20}" destId="{29C014C1-7216-43CE-B899-C6B2360CDAD2}" srcOrd="1" destOrd="0" parTransId="{71A6E6F4-973A-4A26-8602-6A1CDF888ECE}" sibTransId="{A2D6CB79-53C9-43EA-B8F5-997BF616ADE2}"/>
    <dgm:cxn modelId="{98422662-F56F-41DE-88DB-FBF703232066}" srcId="{C38C2ADB-C6AF-4BE1-A348-690DAAFB1D20}" destId="{55F70171-A319-4460-9935-5BF5967B0570}" srcOrd="2" destOrd="0" parTransId="{950D067F-4D62-4BC4-A8B6-038E0DDD22DE}" sibTransId="{D342D4E6-FD6B-484A-B410-339CB496B1F2}"/>
    <dgm:cxn modelId="{0931D48E-B801-9A4B-B631-74716361D8AE}" type="presOf" srcId="{29C014C1-7216-43CE-B899-C6B2360CDAD2}" destId="{8BA14B2F-23E8-904C-95BA-6843358C8A52}" srcOrd="0" destOrd="0" presId="urn:microsoft.com/office/officeart/2008/layout/LinedList"/>
    <dgm:cxn modelId="{68C569A0-BB03-434D-8C49-B27233B23263}" type="presOf" srcId="{C38C2ADB-C6AF-4BE1-A348-690DAAFB1D20}" destId="{57A173CA-265B-7A40-BF8E-90CA95BFEA98}" srcOrd="0" destOrd="0" presId="urn:microsoft.com/office/officeart/2008/layout/LinedList"/>
    <dgm:cxn modelId="{2AFFEDA0-D37A-4F0D-ADEF-A976EEA1A82E}" srcId="{C38C2ADB-C6AF-4BE1-A348-690DAAFB1D20}" destId="{FDB66BDE-D795-431B-97C3-A7DC5BB5650E}" srcOrd="0" destOrd="0" parTransId="{35477874-A2A0-4554-9D62-F20BF9058560}" sibTransId="{C7513430-8124-4B69-902A-545FDFF9F68F}"/>
    <dgm:cxn modelId="{5EA30BA2-4196-F242-9A17-D94954F474E8}" type="presOf" srcId="{FDB66BDE-D795-431B-97C3-A7DC5BB5650E}" destId="{F2EB3780-D737-524D-9803-F6AFC164439A}" srcOrd="0" destOrd="0" presId="urn:microsoft.com/office/officeart/2008/layout/LinedList"/>
    <dgm:cxn modelId="{ACF351B8-1CCB-F042-A1F5-16CB0C96E56A}" type="presOf" srcId="{55F70171-A319-4460-9935-5BF5967B0570}" destId="{2354E9E4-279E-B740-836A-4357793935BD}" srcOrd="0" destOrd="0" presId="urn:microsoft.com/office/officeart/2008/layout/LinedList"/>
    <dgm:cxn modelId="{02BD0BB8-37FD-8B4C-92BE-3F9FE2E96E86}" type="presParOf" srcId="{57A173CA-265B-7A40-BF8E-90CA95BFEA98}" destId="{4CD8493C-6156-4E4C-A329-A323B5A96D46}" srcOrd="0" destOrd="0" presId="urn:microsoft.com/office/officeart/2008/layout/LinedList"/>
    <dgm:cxn modelId="{DAD1B157-A699-B045-8020-56BD43FE5024}" type="presParOf" srcId="{57A173CA-265B-7A40-BF8E-90CA95BFEA98}" destId="{90CB6685-1ACC-244E-8BA0-DFC79406BB54}" srcOrd="1" destOrd="0" presId="urn:microsoft.com/office/officeart/2008/layout/LinedList"/>
    <dgm:cxn modelId="{9B804A51-4AEF-1747-87B4-6CDBF79F88BD}" type="presParOf" srcId="{90CB6685-1ACC-244E-8BA0-DFC79406BB54}" destId="{F2EB3780-D737-524D-9803-F6AFC164439A}" srcOrd="0" destOrd="0" presId="urn:microsoft.com/office/officeart/2008/layout/LinedList"/>
    <dgm:cxn modelId="{6A659B2F-0593-5F45-9F50-71B3721A7974}" type="presParOf" srcId="{90CB6685-1ACC-244E-8BA0-DFC79406BB54}" destId="{1F469514-3953-DC4C-B180-7F69A11F9B72}" srcOrd="1" destOrd="0" presId="urn:microsoft.com/office/officeart/2008/layout/LinedList"/>
    <dgm:cxn modelId="{7C5DA6F6-4458-5042-83E6-0BC67249BC56}" type="presParOf" srcId="{57A173CA-265B-7A40-BF8E-90CA95BFEA98}" destId="{603280A9-25CA-C944-8B43-183B7660E5DA}" srcOrd="2" destOrd="0" presId="urn:microsoft.com/office/officeart/2008/layout/LinedList"/>
    <dgm:cxn modelId="{F43DAE5D-6818-9142-A9EA-DC9E1FC429E7}" type="presParOf" srcId="{57A173CA-265B-7A40-BF8E-90CA95BFEA98}" destId="{623916D5-1202-3A47-A3D9-FF57D99B6F65}" srcOrd="3" destOrd="0" presId="urn:microsoft.com/office/officeart/2008/layout/LinedList"/>
    <dgm:cxn modelId="{F77B5A31-75EA-5646-8A41-8BE6400ED833}" type="presParOf" srcId="{623916D5-1202-3A47-A3D9-FF57D99B6F65}" destId="{8BA14B2F-23E8-904C-95BA-6843358C8A52}" srcOrd="0" destOrd="0" presId="urn:microsoft.com/office/officeart/2008/layout/LinedList"/>
    <dgm:cxn modelId="{D3E34D5B-C2B1-264A-83D2-C9F1680FF38B}" type="presParOf" srcId="{623916D5-1202-3A47-A3D9-FF57D99B6F65}" destId="{DD3DA0F8-DBA2-B342-9541-0F47B63A8DF4}" srcOrd="1" destOrd="0" presId="urn:microsoft.com/office/officeart/2008/layout/LinedList"/>
    <dgm:cxn modelId="{BE4BC130-1859-2548-A056-6F7E2BC29FB0}" type="presParOf" srcId="{57A173CA-265B-7A40-BF8E-90CA95BFEA98}" destId="{1766F4D4-7104-724C-B87B-F8A623CD3579}" srcOrd="4" destOrd="0" presId="urn:microsoft.com/office/officeart/2008/layout/LinedList"/>
    <dgm:cxn modelId="{46BDABD0-45B6-C142-9498-973D1B69D944}" type="presParOf" srcId="{57A173CA-265B-7A40-BF8E-90CA95BFEA98}" destId="{9F83B252-E620-224A-B46F-79C9B9DF5AB4}" srcOrd="5" destOrd="0" presId="urn:microsoft.com/office/officeart/2008/layout/LinedList"/>
    <dgm:cxn modelId="{394D3B36-A7ED-4C4E-B0CB-4315AEDA2756}" type="presParOf" srcId="{9F83B252-E620-224A-B46F-79C9B9DF5AB4}" destId="{2354E9E4-279E-B740-836A-4357793935BD}" srcOrd="0" destOrd="0" presId="urn:microsoft.com/office/officeart/2008/layout/LinedList"/>
    <dgm:cxn modelId="{509412D2-7D0B-A64D-8F8B-CA3CEF7B404A}" type="presParOf" srcId="{9F83B252-E620-224A-B46F-79C9B9DF5AB4}" destId="{89A7C70B-656E-974F-8834-1A3C78FF709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8287AC4-9B7A-4791-94DD-204DBC66F30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BE343B0-2E74-40CA-8DC4-B3CC8E4D47A0}">
      <dgm:prSet/>
      <dgm:spPr/>
      <dgm:t>
        <a:bodyPr/>
        <a:lstStyle/>
        <a:p>
          <a:r>
            <a:rPr lang="en-US"/>
            <a:t>Incorporate more side information </a:t>
          </a:r>
        </a:p>
      </dgm:t>
    </dgm:pt>
    <dgm:pt modelId="{7EBF5EEB-FE7A-489E-A259-BABB42740936}" type="parTrans" cxnId="{689B16F4-756D-4335-A6E9-E5F776C50B75}">
      <dgm:prSet/>
      <dgm:spPr/>
      <dgm:t>
        <a:bodyPr/>
        <a:lstStyle/>
        <a:p>
          <a:endParaRPr lang="en-US"/>
        </a:p>
      </dgm:t>
    </dgm:pt>
    <dgm:pt modelId="{10706644-A2B1-4B7D-8077-9E93F95D4C53}" type="sibTrans" cxnId="{689B16F4-756D-4335-A6E9-E5F776C50B75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38573AF2-BA63-4D2B-B3CF-83B0DC1EE267}">
      <dgm:prSet/>
      <dgm:spPr/>
      <dgm:t>
        <a:bodyPr/>
        <a:lstStyle/>
        <a:p>
          <a:r>
            <a:rPr lang="en-US"/>
            <a:t>Use a wider and deeper architecture</a:t>
          </a:r>
        </a:p>
      </dgm:t>
    </dgm:pt>
    <dgm:pt modelId="{D9BE42F8-150B-4F3E-8995-C34121EEC246}" type="parTrans" cxnId="{5D4F83A6-EF15-4AED-9784-21B19A4E7CE0}">
      <dgm:prSet/>
      <dgm:spPr/>
      <dgm:t>
        <a:bodyPr/>
        <a:lstStyle/>
        <a:p>
          <a:endParaRPr lang="en-US"/>
        </a:p>
      </dgm:t>
    </dgm:pt>
    <dgm:pt modelId="{1DF3863E-1A66-4717-804B-EC8CB4303C54}" type="sibTrans" cxnId="{5D4F83A6-EF15-4AED-9784-21B19A4E7CE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01C443D8-0652-452F-9094-A94B1CAA4497}">
      <dgm:prSet/>
      <dgm:spPr/>
      <dgm:t>
        <a:bodyPr/>
        <a:lstStyle/>
        <a:p>
          <a:r>
            <a:rPr lang="en-US"/>
            <a:t>Use recurrent layers</a:t>
          </a:r>
        </a:p>
      </dgm:t>
    </dgm:pt>
    <dgm:pt modelId="{92036E3C-276A-46F0-ADF4-F17225ABBD05}" type="parTrans" cxnId="{18C8ECD2-D068-466E-A297-A57C9709AB45}">
      <dgm:prSet/>
      <dgm:spPr/>
      <dgm:t>
        <a:bodyPr/>
        <a:lstStyle/>
        <a:p>
          <a:endParaRPr lang="en-US"/>
        </a:p>
      </dgm:t>
    </dgm:pt>
    <dgm:pt modelId="{7BB76966-C748-4DEF-9316-BAA404756F7F}" type="sibTrans" cxnId="{18C8ECD2-D068-466E-A297-A57C9709AB45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B0B2EB29-9F59-C147-A09F-35AD658FE702}" type="pres">
      <dgm:prSet presAssocID="{78287AC4-9B7A-4791-94DD-204DBC66F30C}" presName="Name0" presStyleCnt="0">
        <dgm:presLayoutVars>
          <dgm:animLvl val="lvl"/>
          <dgm:resizeHandles val="exact"/>
        </dgm:presLayoutVars>
      </dgm:prSet>
      <dgm:spPr/>
    </dgm:pt>
    <dgm:pt modelId="{06C8CA5A-52F6-B242-A23E-519C54231785}" type="pres">
      <dgm:prSet presAssocID="{2BE343B0-2E74-40CA-8DC4-B3CC8E4D47A0}" presName="compositeNode" presStyleCnt="0">
        <dgm:presLayoutVars>
          <dgm:bulletEnabled val="1"/>
        </dgm:presLayoutVars>
      </dgm:prSet>
      <dgm:spPr/>
    </dgm:pt>
    <dgm:pt modelId="{646B8735-2E32-7F46-96A8-D0A8A0065CB3}" type="pres">
      <dgm:prSet presAssocID="{2BE343B0-2E74-40CA-8DC4-B3CC8E4D47A0}" presName="bgRect" presStyleLbl="alignNode1" presStyleIdx="0" presStyleCnt="3"/>
      <dgm:spPr/>
    </dgm:pt>
    <dgm:pt modelId="{3C287697-0006-0A43-94D9-3A6023B1B993}" type="pres">
      <dgm:prSet presAssocID="{10706644-A2B1-4B7D-8077-9E93F95D4C5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24CC3795-A770-574A-B78C-377AD8F1CD9D}" type="pres">
      <dgm:prSet presAssocID="{2BE343B0-2E74-40CA-8DC4-B3CC8E4D47A0}" presName="nodeRect" presStyleLbl="alignNode1" presStyleIdx="0" presStyleCnt="3">
        <dgm:presLayoutVars>
          <dgm:bulletEnabled val="1"/>
        </dgm:presLayoutVars>
      </dgm:prSet>
      <dgm:spPr/>
    </dgm:pt>
    <dgm:pt modelId="{D324EAD0-DEF2-704F-B51B-CD46DC67841D}" type="pres">
      <dgm:prSet presAssocID="{10706644-A2B1-4B7D-8077-9E93F95D4C53}" presName="sibTrans" presStyleCnt="0"/>
      <dgm:spPr/>
    </dgm:pt>
    <dgm:pt modelId="{2DD3EB70-2F50-804F-8C3B-27170B5956BF}" type="pres">
      <dgm:prSet presAssocID="{38573AF2-BA63-4D2B-B3CF-83B0DC1EE267}" presName="compositeNode" presStyleCnt="0">
        <dgm:presLayoutVars>
          <dgm:bulletEnabled val="1"/>
        </dgm:presLayoutVars>
      </dgm:prSet>
      <dgm:spPr/>
    </dgm:pt>
    <dgm:pt modelId="{DCD86E74-B22F-464A-A8A7-314C797F4EDF}" type="pres">
      <dgm:prSet presAssocID="{38573AF2-BA63-4D2B-B3CF-83B0DC1EE267}" presName="bgRect" presStyleLbl="alignNode1" presStyleIdx="1" presStyleCnt="3"/>
      <dgm:spPr/>
    </dgm:pt>
    <dgm:pt modelId="{35BB1DB0-6179-0046-B26B-C1D548E2F380}" type="pres">
      <dgm:prSet presAssocID="{1DF3863E-1A66-4717-804B-EC8CB4303C54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D386678D-25DF-1E4D-BA4A-26E24F908F40}" type="pres">
      <dgm:prSet presAssocID="{38573AF2-BA63-4D2B-B3CF-83B0DC1EE267}" presName="nodeRect" presStyleLbl="alignNode1" presStyleIdx="1" presStyleCnt="3">
        <dgm:presLayoutVars>
          <dgm:bulletEnabled val="1"/>
        </dgm:presLayoutVars>
      </dgm:prSet>
      <dgm:spPr/>
    </dgm:pt>
    <dgm:pt modelId="{62AD25D7-B609-6941-BB8E-0E3FAE80F113}" type="pres">
      <dgm:prSet presAssocID="{1DF3863E-1A66-4717-804B-EC8CB4303C54}" presName="sibTrans" presStyleCnt="0"/>
      <dgm:spPr/>
    </dgm:pt>
    <dgm:pt modelId="{F0869DCE-A67F-754A-8760-E4306297BB85}" type="pres">
      <dgm:prSet presAssocID="{01C443D8-0652-452F-9094-A94B1CAA4497}" presName="compositeNode" presStyleCnt="0">
        <dgm:presLayoutVars>
          <dgm:bulletEnabled val="1"/>
        </dgm:presLayoutVars>
      </dgm:prSet>
      <dgm:spPr/>
    </dgm:pt>
    <dgm:pt modelId="{2C75AE59-FDA1-294E-BD84-AA7CE3EC69F9}" type="pres">
      <dgm:prSet presAssocID="{01C443D8-0652-452F-9094-A94B1CAA4497}" presName="bgRect" presStyleLbl="alignNode1" presStyleIdx="2" presStyleCnt="3"/>
      <dgm:spPr/>
    </dgm:pt>
    <dgm:pt modelId="{DB27DCE7-6423-8C40-A304-B86D576C1D67}" type="pres">
      <dgm:prSet presAssocID="{7BB76966-C748-4DEF-9316-BAA404756F7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E5F6B52E-37FC-EE4B-8FC8-3F85C8BF42E7}" type="pres">
      <dgm:prSet presAssocID="{01C443D8-0652-452F-9094-A94B1CAA449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BD61CC29-6C0F-5340-89DD-0DE679BA43FA}" type="presOf" srcId="{38573AF2-BA63-4D2B-B3CF-83B0DC1EE267}" destId="{D386678D-25DF-1E4D-BA4A-26E24F908F40}" srcOrd="1" destOrd="0" presId="urn:microsoft.com/office/officeart/2016/7/layout/LinearBlockProcessNumbered"/>
    <dgm:cxn modelId="{7C931037-A799-364D-894C-212B69C1F9D5}" type="presOf" srcId="{7BB76966-C748-4DEF-9316-BAA404756F7F}" destId="{DB27DCE7-6423-8C40-A304-B86D576C1D67}" srcOrd="0" destOrd="0" presId="urn:microsoft.com/office/officeart/2016/7/layout/LinearBlockProcessNumbered"/>
    <dgm:cxn modelId="{36FF435D-7DBA-6643-A9E4-2C30C5EE8538}" type="presOf" srcId="{10706644-A2B1-4B7D-8077-9E93F95D4C53}" destId="{3C287697-0006-0A43-94D9-3A6023B1B993}" srcOrd="0" destOrd="0" presId="urn:microsoft.com/office/officeart/2016/7/layout/LinearBlockProcessNumbered"/>
    <dgm:cxn modelId="{CCAAB182-2504-FC40-B64B-B9B9F22B3DA9}" type="presOf" srcId="{1DF3863E-1A66-4717-804B-EC8CB4303C54}" destId="{35BB1DB0-6179-0046-B26B-C1D548E2F380}" srcOrd="0" destOrd="0" presId="urn:microsoft.com/office/officeart/2016/7/layout/LinearBlockProcessNumbered"/>
    <dgm:cxn modelId="{78F3BDA0-E065-9E40-B219-484D070C17EE}" type="presOf" srcId="{01C443D8-0652-452F-9094-A94B1CAA4497}" destId="{E5F6B52E-37FC-EE4B-8FC8-3F85C8BF42E7}" srcOrd="1" destOrd="0" presId="urn:microsoft.com/office/officeart/2016/7/layout/LinearBlockProcessNumbered"/>
    <dgm:cxn modelId="{5D4F83A6-EF15-4AED-9784-21B19A4E7CE0}" srcId="{78287AC4-9B7A-4791-94DD-204DBC66F30C}" destId="{38573AF2-BA63-4D2B-B3CF-83B0DC1EE267}" srcOrd="1" destOrd="0" parTransId="{D9BE42F8-150B-4F3E-8995-C34121EEC246}" sibTransId="{1DF3863E-1A66-4717-804B-EC8CB4303C54}"/>
    <dgm:cxn modelId="{2E100FAC-C814-DC4A-8B29-51FEF3CF4DB2}" type="presOf" srcId="{01C443D8-0652-452F-9094-A94B1CAA4497}" destId="{2C75AE59-FDA1-294E-BD84-AA7CE3EC69F9}" srcOrd="0" destOrd="0" presId="urn:microsoft.com/office/officeart/2016/7/layout/LinearBlockProcessNumbered"/>
    <dgm:cxn modelId="{554AB2AD-EDBF-2847-8B84-4DCEA09CC138}" type="presOf" srcId="{38573AF2-BA63-4D2B-B3CF-83B0DC1EE267}" destId="{DCD86E74-B22F-464A-A8A7-314C797F4EDF}" srcOrd="0" destOrd="0" presId="urn:microsoft.com/office/officeart/2016/7/layout/LinearBlockProcessNumbered"/>
    <dgm:cxn modelId="{FD920DC5-54A6-3345-AF69-C4D0F66A4539}" type="presOf" srcId="{2BE343B0-2E74-40CA-8DC4-B3CC8E4D47A0}" destId="{24CC3795-A770-574A-B78C-377AD8F1CD9D}" srcOrd="1" destOrd="0" presId="urn:microsoft.com/office/officeart/2016/7/layout/LinearBlockProcessNumbered"/>
    <dgm:cxn modelId="{18C8ECD2-D068-466E-A297-A57C9709AB45}" srcId="{78287AC4-9B7A-4791-94DD-204DBC66F30C}" destId="{01C443D8-0652-452F-9094-A94B1CAA4497}" srcOrd="2" destOrd="0" parTransId="{92036E3C-276A-46F0-ADF4-F17225ABBD05}" sibTransId="{7BB76966-C748-4DEF-9316-BAA404756F7F}"/>
    <dgm:cxn modelId="{C53953DD-0255-F14A-B790-F8A42A43D620}" type="presOf" srcId="{78287AC4-9B7A-4791-94DD-204DBC66F30C}" destId="{B0B2EB29-9F59-C147-A09F-35AD658FE702}" srcOrd="0" destOrd="0" presId="urn:microsoft.com/office/officeart/2016/7/layout/LinearBlockProcessNumbered"/>
    <dgm:cxn modelId="{AB3B7EF0-E399-F44E-89E3-F4EC5E4FCB8B}" type="presOf" srcId="{2BE343B0-2E74-40CA-8DC4-B3CC8E4D47A0}" destId="{646B8735-2E32-7F46-96A8-D0A8A0065CB3}" srcOrd="0" destOrd="0" presId="urn:microsoft.com/office/officeart/2016/7/layout/LinearBlockProcessNumbered"/>
    <dgm:cxn modelId="{689B16F4-756D-4335-A6E9-E5F776C50B75}" srcId="{78287AC4-9B7A-4791-94DD-204DBC66F30C}" destId="{2BE343B0-2E74-40CA-8DC4-B3CC8E4D47A0}" srcOrd="0" destOrd="0" parTransId="{7EBF5EEB-FE7A-489E-A259-BABB42740936}" sibTransId="{10706644-A2B1-4B7D-8077-9E93F95D4C53}"/>
    <dgm:cxn modelId="{31658525-28EF-CE44-B00B-318B16EA4F88}" type="presParOf" srcId="{B0B2EB29-9F59-C147-A09F-35AD658FE702}" destId="{06C8CA5A-52F6-B242-A23E-519C54231785}" srcOrd="0" destOrd="0" presId="urn:microsoft.com/office/officeart/2016/7/layout/LinearBlockProcessNumbered"/>
    <dgm:cxn modelId="{E3F53818-17B5-B644-B395-343F76C52AA4}" type="presParOf" srcId="{06C8CA5A-52F6-B242-A23E-519C54231785}" destId="{646B8735-2E32-7F46-96A8-D0A8A0065CB3}" srcOrd="0" destOrd="0" presId="urn:microsoft.com/office/officeart/2016/7/layout/LinearBlockProcessNumbered"/>
    <dgm:cxn modelId="{7877DAD7-68FD-854F-A6C5-213A153E423E}" type="presParOf" srcId="{06C8CA5A-52F6-B242-A23E-519C54231785}" destId="{3C287697-0006-0A43-94D9-3A6023B1B993}" srcOrd="1" destOrd="0" presId="urn:microsoft.com/office/officeart/2016/7/layout/LinearBlockProcessNumbered"/>
    <dgm:cxn modelId="{5B22A372-108B-7046-A8F3-A74D1F368542}" type="presParOf" srcId="{06C8CA5A-52F6-B242-A23E-519C54231785}" destId="{24CC3795-A770-574A-B78C-377AD8F1CD9D}" srcOrd="2" destOrd="0" presId="urn:microsoft.com/office/officeart/2016/7/layout/LinearBlockProcessNumbered"/>
    <dgm:cxn modelId="{B6436880-AB90-9042-98CE-BD4BE0F1112A}" type="presParOf" srcId="{B0B2EB29-9F59-C147-A09F-35AD658FE702}" destId="{D324EAD0-DEF2-704F-B51B-CD46DC67841D}" srcOrd="1" destOrd="0" presId="urn:microsoft.com/office/officeart/2016/7/layout/LinearBlockProcessNumbered"/>
    <dgm:cxn modelId="{DF5594EE-9E02-AF46-8AC1-0B1DF045CC8F}" type="presParOf" srcId="{B0B2EB29-9F59-C147-A09F-35AD658FE702}" destId="{2DD3EB70-2F50-804F-8C3B-27170B5956BF}" srcOrd="2" destOrd="0" presId="urn:microsoft.com/office/officeart/2016/7/layout/LinearBlockProcessNumbered"/>
    <dgm:cxn modelId="{837D37E5-EE3C-344A-8228-4904AEBC8706}" type="presParOf" srcId="{2DD3EB70-2F50-804F-8C3B-27170B5956BF}" destId="{DCD86E74-B22F-464A-A8A7-314C797F4EDF}" srcOrd="0" destOrd="0" presId="urn:microsoft.com/office/officeart/2016/7/layout/LinearBlockProcessNumbered"/>
    <dgm:cxn modelId="{A3B45359-35C4-8C4B-AD98-76D3AE17B870}" type="presParOf" srcId="{2DD3EB70-2F50-804F-8C3B-27170B5956BF}" destId="{35BB1DB0-6179-0046-B26B-C1D548E2F380}" srcOrd="1" destOrd="0" presId="urn:microsoft.com/office/officeart/2016/7/layout/LinearBlockProcessNumbered"/>
    <dgm:cxn modelId="{FA0714E0-0CC5-F94D-8FFD-20E50E40E38F}" type="presParOf" srcId="{2DD3EB70-2F50-804F-8C3B-27170B5956BF}" destId="{D386678D-25DF-1E4D-BA4A-26E24F908F40}" srcOrd="2" destOrd="0" presId="urn:microsoft.com/office/officeart/2016/7/layout/LinearBlockProcessNumbered"/>
    <dgm:cxn modelId="{B6A1D553-368D-A94D-A0B6-37CA309A0675}" type="presParOf" srcId="{B0B2EB29-9F59-C147-A09F-35AD658FE702}" destId="{62AD25D7-B609-6941-BB8E-0E3FAE80F113}" srcOrd="3" destOrd="0" presId="urn:microsoft.com/office/officeart/2016/7/layout/LinearBlockProcessNumbered"/>
    <dgm:cxn modelId="{A6C2339D-06F4-084F-AE7C-D2EF0616F6B0}" type="presParOf" srcId="{B0B2EB29-9F59-C147-A09F-35AD658FE702}" destId="{F0869DCE-A67F-754A-8760-E4306297BB85}" srcOrd="4" destOrd="0" presId="urn:microsoft.com/office/officeart/2016/7/layout/LinearBlockProcessNumbered"/>
    <dgm:cxn modelId="{B54540BB-C1B8-AE4C-B6D1-8E9CA259D635}" type="presParOf" srcId="{F0869DCE-A67F-754A-8760-E4306297BB85}" destId="{2C75AE59-FDA1-294E-BD84-AA7CE3EC69F9}" srcOrd="0" destOrd="0" presId="urn:microsoft.com/office/officeart/2016/7/layout/LinearBlockProcessNumbered"/>
    <dgm:cxn modelId="{FC56AC0A-0AE4-C445-8CB1-6C7792B887F5}" type="presParOf" srcId="{F0869DCE-A67F-754A-8760-E4306297BB85}" destId="{DB27DCE7-6423-8C40-A304-B86D576C1D67}" srcOrd="1" destOrd="0" presId="urn:microsoft.com/office/officeart/2016/7/layout/LinearBlockProcessNumbered"/>
    <dgm:cxn modelId="{6DD13990-4A92-0642-B0D3-50C459720E18}" type="presParOf" srcId="{F0869DCE-A67F-754A-8760-E4306297BB85}" destId="{E5F6B52E-37FC-EE4B-8FC8-3F85C8BF42E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2C44B2F-63DF-47F9-B9F4-4F13EDBB30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E92CAFD-E829-45EA-85E5-71CF2D0FB2D9}">
      <dgm:prSet/>
      <dgm:spPr/>
      <dgm:t>
        <a:bodyPr/>
        <a:lstStyle/>
        <a:p>
          <a:r>
            <a:rPr lang="en-US"/>
            <a:t>Thanks for your time</a:t>
          </a:r>
        </a:p>
      </dgm:t>
    </dgm:pt>
    <dgm:pt modelId="{7AA42EA8-7697-43CB-B4B7-F317E1D10DF0}" type="parTrans" cxnId="{20185DCE-A625-42BD-8C95-4335C2CD08D6}">
      <dgm:prSet/>
      <dgm:spPr/>
      <dgm:t>
        <a:bodyPr/>
        <a:lstStyle/>
        <a:p>
          <a:endParaRPr lang="en-US"/>
        </a:p>
      </dgm:t>
    </dgm:pt>
    <dgm:pt modelId="{5CDB65B1-25A4-481A-B918-020801470E7C}" type="sibTrans" cxnId="{20185DCE-A625-42BD-8C95-4335C2CD08D6}">
      <dgm:prSet/>
      <dgm:spPr/>
      <dgm:t>
        <a:bodyPr/>
        <a:lstStyle/>
        <a:p>
          <a:endParaRPr lang="en-US"/>
        </a:p>
      </dgm:t>
    </dgm:pt>
    <dgm:pt modelId="{51D26CF6-D3F5-4522-ADD0-96BB826BD616}">
      <dgm:prSet/>
      <dgm:spPr/>
      <dgm:t>
        <a:bodyPr/>
        <a:lstStyle/>
        <a:p>
          <a:r>
            <a:rPr lang="en-US"/>
            <a:t>Any questions ?</a:t>
          </a:r>
        </a:p>
      </dgm:t>
    </dgm:pt>
    <dgm:pt modelId="{AE1F8305-7D65-4013-9436-CD317F7E0345}" type="parTrans" cxnId="{463B4C22-51F4-4A7A-921E-31B410E068E0}">
      <dgm:prSet/>
      <dgm:spPr/>
      <dgm:t>
        <a:bodyPr/>
        <a:lstStyle/>
        <a:p>
          <a:endParaRPr lang="en-US"/>
        </a:p>
      </dgm:t>
    </dgm:pt>
    <dgm:pt modelId="{B4DA6AEE-19C3-4552-827E-D05B51B4E186}" type="sibTrans" cxnId="{463B4C22-51F4-4A7A-921E-31B410E068E0}">
      <dgm:prSet/>
      <dgm:spPr/>
      <dgm:t>
        <a:bodyPr/>
        <a:lstStyle/>
        <a:p>
          <a:endParaRPr lang="en-US"/>
        </a:p>
      </dgm:t>
    </dgm:pt>
    <dgm:pt modelId="{0522809A-F299-42C5-9940-B879F0730322}" type="pres">
      <dgm:prSet presAssocID="{B2C44B2F-63DF-47F9-B9F4-4F13EDBB30D5}" presName="root" presStyleCnt="0">
        <dgm:presLayoutVars>
          <dgm:dir/>
          <dgm:resizeHandles val="exact"/>
        </dgm:presLayoutVars>
      </dgm:prSet>
      <dgm:spPr/>
    </dgm:pt>
    <dgm:pt modelId="{ABBD521F-7581-4AFC-AD44-5D274239AC3B}" type="pres">
      <dgm:prSet presAssocID="{1E92CAFD-E829-45EA-85E5-71CF2D0FB2D9}" presName="compNode" presStyleCnt="0"/>
      <dgm:spPr/>
    </dgm:pt>
    <dgm:pt modelId="{5DAF645B-9E66-4141-995F-4FACD4EA27F5}" type="pres">
      <dgm:prSet presAssocID="{1E92CAFD-E829-45EA-85E5-71CF2D0FB2D9}" presName="bgRect" presStyleLbl="bgShp" presStyleIdx="0" presStyleCnt="2"/>
      <dgm:spPr/>
    </dgm:pt>
    <dgm:pt modelId="{5E06CD5B-D846-4486-98D7-6D1DB8E08F70}" type="pres">
      <dgm:prSet presAssocID="{1E92CAFD-E829-45EA-85E5-71CF2D0FB2D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E087F3FF-CBA3-4363-9799-BE882FF1D162}" type="pres">
      <dgm:prSet presAssocID="{1E92CAFD-E829-45EA-85E5-71CF2D0FB2D9}" presName="spaceRect" presStyleCnt="0"/>
      <dgm:spPr/>
    </dgm:pt>
    <dgm:pt modelId="{714C6D6B-4788-4038-A23D-8A48252BD4B0}" type="pres">
      <dgm:prSet presAssocID="{1E92CAFD-E829-45EA-85E5-71CF2D0FB2D9}" presName="parTx" presStyleLbl="revTx" presStyleIdx="0" presStyleCnt="2">
        <dgm:presLayoutVars>
          <dgm:chMax val="0"/>
          <dgm:chPref val="0"/>
        </dgm:presLayoutVars>
      </dgm:prSet>
      <dgm:spPr/>
    </dgm:pt>
    <dgm:pt modelId="{51730D79-AB27-48A1-BEBF-D426EAEAA017}" type="pres">
      <dgm:prSet presAssocID="{5CDB65B1-25A4-481A-B918-020801470E7C}" presName="sibTrans" presStyleCnt="0"/>
      <dgm:spPr/>
    </dgm:pt>
    <dgm:pt modelId="{D0C01EC3-6BD4-43A9-BFC2-FF7BD3700619}" type="pres">
      <dgm:prSet presAssocID="{51D26CF6-D3F5-4522-ADD0-96BB826BD616}" presName="compNode" presStyleCnt="0"/>
      <dgm:spPr/>
    </dgm:pt>
    <dgm:pt modelId="{83C10B2A-22DE-4079-87E9-2F82182ADB3B}" type="pres">
      <dgm:prSet presAssocID="{51D26CF6-D3F5-4522-ADD0-96BB826BD616}" presName="bgRect" presStyleLbl="bgShp" presStyleIdx="1" presStyleCnt="2"/>
      <dgm:spPr/>
    </dgm:pt>
    <dgm:pt modelId="{DE0E4CBD-23D2-4BD5-8DBD-72E2702C3B71}" type="pres">
      <dgm:prSet presAssocID="{51D26CF6-D3F5-4522-ADD0-96BB826BD61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0873BCF6-EFCB-4F88-9C16-7C41092E9FED}" type="pres">
      <dgm:prSet presAssocID="{51D26CF6-D3F5-4522-ADD0-96BB826BD616}" presName="spaceRect" presStyleCnt="0"/>
      <dgm:spPr/>
    </dgm:pt>
    <dgm:pt modelId="{00578B3C-97BD-42A1-9F19-D3DFEC872D77}" type="pres">
      <dgm:prSet presAssocID="{51D26CF6-D3F5-4522-ADD0-96BB826BD61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63B4C22-51F4-4A7A-921E-31B410E068E0}" srcId="{B2C44B2F-63DF-47F9-B9F4-4F13EDBB30D5}" destId="{51D26CF6-D3F5-4522-ADD0-96BB826BD616}" srcOrd="1" destOrd="0" parTransId="{AE1F8305-7D65-4013-9436-CD317F7E0345}" sibTransId="{B4DA6AEE-19C3-4552-827E-D05B51B4E186}"/>
    <dgm:cxn modelId="{FF3CBE2B-B4EE-4A85-8D1B-939130BAFB0A}" type="presOf" srcId="{1E92CAFD-E829-45EA-85E5-71CF2D0FB2D9}" destId="{714C6D6B-4788-4038-A23D-8A48252BD4B0}" srcOrd="0" destOrd="0" presId="urn:microsoft.com/office/officeart/2018/2/layout/IconVerticalSolidList"/>
    <dgm:cxn modelId="{1D04FEA8-9BD0-4979-BE36-9D9251CBF28F}" type="presOf" srcId="{51D26CF6-D3F5-4522-ADD0-96BB826BD616}" destId="{00578B3C-97BD-42A1-9F19-D3DFEC872D77}" srcOrd="0" destOrd="0" presId="urn:microsoft.com/office/officeart/2018/2/layout/IconVerticalSolidList"/>
    <dgm:cxn modelId="{20185DCE-A625-42BD-8C95-4335C2CD08D6}" srcId="{B2C44B2F-63DF-47F9-B9F4-4F13EDBB30D5}" destId="{1E92CAFD-E829-45EA-85E5-71CF2D0FB2D9}" srcOrd="0" destOrd="0" parTransId="{7AA42EA8-7697-43CB-B4B7-F317E1D10DF0}" sibTransId="{5CDB65B1-25A4-481A-B918-020801470E7C}"/>
    <dgm:cxn modelId="{4AC7BFE8-47BA-40E4-9424-9877DC3EC81E}" type="presOf" srcId="{B2C44B2F-63DF-47F9-B9F4-4F13EDBB30D5}" destId="{0522809A-F299-42C5-9940-B879F0730322}" srcOrd="0" destOrd="0" presId="urn:microsoft.com/office/officeart/2018/2/layout/IconVerticalSolidList"/>
    <dgm:cxn modelId="{1D66A1E1-BA05-4E00-A426-A588C02BF680}" type="presParOf" srcId="{0522809A-F299-42C5-9940-B879F0730322}" destId="{ABBD521F-7581-4AFC-AD44-5D274239AC3B}" srcOrd="0" destOrd="0" presId="urn:microsoft.com/office/officeart/2018/2/layout/IconVerticalSolidList"/>
    <dgm:cxn modelId="{592F0219-6669-4B1D-A7FF-6D7162641625}" type="presParOf" srcId="{ABBD521F-7581-4AFC-AD44-5D274239AC3B}" destId="{5DAF645B-9E66-4141-995F-4FACD4EA27F5}" srcOrd="0" destOrd="0" presId="urn:microsoft.com/office/officeart/2018/2/layout/IconVerticalSolidList"/>
    <dgm:cxn modelId="{00CFC0F5-8B63-428B-AA05-06827B733D22}" type="presParOf" srcId="{ABBD521F-7581-4AFC-AD44-5D274239AC3B}" destId="{5E06CD5B-D846-4486-98D7-6D1DB8E08F70}" srcOrd="1" destOrd="0" presId="urn:microsoft.com/office/officeart/2018/2/layout/IconVerticalSolidList"/>
    <dgm:cxn modelId="{8E96FABD-A55B-4A97-A44A-6DA64B3CD3CE}" type="presParOf" srcId="{ABBD521F-7581-4AFC-AD44-5D274239AC3B}" destId="{E087F3FF-CBA3-4363-9799-BE882FF1D162}" srcOrd="2" destOrd="0" presId="urn:microsoft.com/office/officeart/2018/2/layout/IconVerticalSolidList"/>
    <dgm:cxn modelId="{C44D407C-0D55-4BFE-81E0-B4917035D76E}" type="presParOf" srcId="{ABBD521F-7581-4AFC-AD44-5D274239AC3B}" destId="{714C6D6B-4788-4038-A23D-8A48252BD4B0}" srcOrd="3" destOrd="0" presId="urn:microsoft.com/office/officeart/2018/2/layout/IconVerticalSolidList"/>
    <dgm:cxn modelId="{3879EA1B-EAD6-4E6A-8418-EDDBB27B5C1E}" type="presParOf" srcId="{0522809A-F299-42C5-9940-B879F0730322}" destId="{51730D79-AB27-48A1-BEBF-D426EAEAA017}" srcOrd="1" destOrd="0" presId="urn:microsoft.com/office/officeart/2018/2/layout/IconVerticalSolidList"/>
    <dgm:cxn modelId="{B6E86FD4-3C4D-4ECC-8966-44AFEEED9DA7}" type="presParOf" srcId="{0522809A-F299-42C5-9940-B879F0730322}" destId="{D0C01EC3-6BD4-43A9-BFC2-FF7BD3700619}" srcOrd="2" destOrd="0" presId="urn:microsoft.com/office/officeart/2018/2/layout/IconVerticalSolidList"/>
    <dgm:cxn modelId="{6CBFD9B4-CF06-45BC-ADFE-528C220EEE63}" type="presParOf" srcId="{D0C01EC3-6BD4-43A9-BFC2-FF7BD3700619}" destId="{83C10B2A-22DE-4079-87E9-2F82182ADB3B}" srcOrd="0" destOrd="0" presId="urn:microsoft.com/office/officeart/2018/2/layout/IconVerticalSolidList"/>
    <dgm:cxn modelId="{30510C28-D05C-4053-BC21-0F2789860C80}" type="presParOf" srcId="{D0C01EC3-6BD4-43A9-BFC2-FF7BD3700619}" destId="{DE0E4CBD-23D2-4BD5-8DBD-72E2702C3B71}" srcOrd="1" destOrd="0" presId="urn:microsoft.com/office/officeart/2018/2/layout/IconVerticalSolidList"/>
    <dgm:cxn modelId="{18B56799-2D2E-460D-919C-31D77A1B1F4B}" type="presParOf" srcId="{D0C01EC3-6BD4-43A9-BFC2-FF7BD3700619}" destId="{0873BCF6-EFCB-4F88-9C16-7C41092E9FED}" srcOrd="2" destOrd="0" presId="urn:microsoft.com/office/officeart/2018/2/layout/IconVerticalSolidList"/>
    <dgm:cxn modelId="{B3D504B2-D2D2-4030-A79F-8231A90E0E02}" type="presParOf" srcId="{D0C01EC3-6BD4-43A9-BFC2-FF7BD3700619}" destId="{00578B3C-97BD-42A1-9F19-D3DFEC872D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32890-19E4-A847-89BA-28FD52FF4171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D935C-FFC0-D24B-8A4F-DCA3E496CB1D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Manage sessions</a:t>
          </a:r>
        </a:p>
      </dsp:txBody>
      <dsp:txXfrm>
        <a:off x="0" y="2492"/>
        <a:ext cx="6492875" cy="1700138"/>
      </dsp:txXfrm>
    </dsp:sp>
    <dsp:sp modelId="{BB3AFBCC-ED4B-7B49-9CB2-57944E55E3F4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1D501-F603-F84B-BF94-7A03313F5A28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Authentication</a:t>
          </a:r>
        </a:p>
      </dsp:txBody>
      <dsp:txXfrm>
        <a:off x="0" y="1702630"/>
        <a:ext cx="6492875" cy="1700138"/>
      </dsp:txXfrm>
    </dsp:sp>
    <dsp:sp modelId="{A48610E0-4B5D-2F4C-9C30-AD73C391EC38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FE9304-6FCC-3D47-B0C7-F86B26031050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Json web token</a:t>
          </a:r>
        </a:p>
      </dsp:txBody>
      <dsp:txXfrm>
        <a:off x="0" y="3402769"/>
        <a:ext cx="6492875" cy="1700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1ABF02-4BAB-5B40-B74B-98D39CEEE4D1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B73E8-B0D7-6541-A15D-5AEB9F100ABC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Searching</a:t>
          </a:r>
        </a:p>
      </dsp:txBody>
      <dsp:txXfrm>
        <a:off x="0" y="2492"/>
        <a:ext cx="6492875" cy="1700138"/>
      </dsp:txXfrm>
    </dsp:sp>
    <dsp:sp modelId="{1EC04AA2-BE4D-9C4A-8B4C-27F12E9D64B5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E6AD3-3776-F04B-B47E-85B535F31223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Paginated Results</a:t>
          </a:r>
        </a:p>
      </dsp:txBody>
      <dsp:txXfrm>
        <a:off x="0" y="1702630"/>
        <a:ext cx="6492875" cy="1700138"/>
      </dsp:txXfrm>
    </dsp:sp>
    <dsp:sp modelId="{DE99602D-494D-8346-9679-EC22605348D5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DABDB-F845-6146-822D-43D8983B0AEC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Interface with engine service</a:t>
          </a:r>
        </a:p>
      </dsp:txBody>
      <dsp:txXfrm>
        <a:off x="0" y="3402769"/>
        <a:ext cx="6492875" cy="1700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1D8A5-D422-2842-9995-BBE311C1A3FE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FA3756-988F-8541-B8B2-FD952CEDEA73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Manage user data</a:t>
          </a:r>
        </a:p>
      </dsp:txBody>
      <dsp:txXfrm>
        <a:off x="0" y="2492"/>
        <a:ext cx="6492875" cy="1700138"/>
      </dsp:txXfrm>
    </dsp:sp>
    <dsp:sp modelId="{072A558A-4D9E-9D4B-9B33-3A730CFBB62F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18663-CE47-534F-82F2-0453A30A485C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Manage ratings</a:t>
          </a:r>
        </a:p>
      </dsp:txBody>
      <dsp:txXfrm>
        <a:off x="0" y="1702630"/>
        <a:ext cx="6492875" cy="1700138"/>
      </dsp:txXfrm>
    </dsp:sp>
    <dsp:sp modelId="{541AA80D-83B8-1B4C-80E0-A3F67664D3CE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ACA07-CB94-3B4A-85A5-3A9FB21E639C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Interface with movie and engine service</a:t>
          </a:r>
        </a:p>
      </dsp:txBody>
      <dsp:txXfrm>
        <a:off x="0" y="3402769"/>
        <a:ext cx="6492875" cy="17001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E45AA-3C6D-8147-A21E-116F1BF6CA86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EE2CD-1703-AB40-983C-AA76381C3CF3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Training model</a:t>
          </a:r>
        </a:p>
      </dsp:txBody>
      <dsp:txXfrm>
        <a:off x="0" y="0"/>
        <a:ext cx="6492875" cy="1276350"/>
      </dsp:txXfrm>
    </dsp:sp>
    <dsp:sp modelId="{0DAD8144-F66B-0940-9D04-4FDA3B7FD8F8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57E2B-58E6-DC4B-883A-7804768DF372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Retraining model</a:t>
          </a:r>
        </a:p>
      </dsp:txBody>
      <dsp:txXfrm>
        <a:off x="0" y="1276350"/>
        <a:ext cx="6492875" cy="1276350"/>
      </dsp:txXfrm>
    </dsp:sp>
    <dsp:sp modelId="{8C9B0801-D7F1-6349-8164-74D0A99E392A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60DE8E-5308-2244-9B4B-E8FCE8BA3ECA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Serves recommendations</a:t>
          </a:r>
        </a:p>
      </dsp:txBody>
      <dsp:txXfrm>
        <a:off x="0" y="2552700"/>
        <a:ext cx="6492875" cy="1276350"/>
      </dsp:txXfrm>
    </dsp:sp>
    <dsp:sp modelId="{4216DACA-05F2-1A41-8388-6182775D2EEF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0070B-0283-D94E-AB7A-1977E50D9BA6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Interfaces with movie and user service</a:t>
          </a:r>
        </a:p>
      </dsp:txBody>
      <dsp:txXfrm>
        <a:off x="0" y="3829050"/>
        <a:ext cx="6492875" cy="12763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2219D8-E461-B949-AE5F-1A14AD539E62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167BD-2F1B-3D4F-808F-C600B6DEB4ED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L1 kernel regularizer</a:t>
          </a:r>
        </a:p>
      </dsp:txBody>
      <dsp:txXfrm>
        <a:off x="0" y="0"/>
        <a:ext cx="6492875" cy="1276350"/>
      </dsp:txXfrm>
    </dsp:sp>
    <dsp:sp modelId="{0A50DC79-F105-B749-9C56-12775534782F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3522D-7F88-6946-9FDE-CEBA09E41C34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Leaky ReLU activation</a:t>
          </a:r>
        </a:p>
      </dsp:txBody>
      <dsp:txXfrm>
        <a:off x="0" y="1276350"/>
        <a:ext cx="6492875" cy="1276350"/>
      </dsp:txXfrm>
    </dsp:sp>
    <dsp:sp modelId="{7C0F96C2-B1A4-7748-9F16-857496EC5C25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3C969-799E-D748-AC8E-9B2E93A07BD6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Dropout</a:t>
          </a:r>
        </a:p>
      </dsp:txBody>
      <dsp:txXfrm>
        <a:off x="0" y="2552700"/>
        <a:ext cx="6492875" cy="1276350"/>
      </dsp:txXfrm>
    </dsp:sp>
    <dsp:sp modelId="{58336363-EB58-0646-A6BC-9778FC4A3483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D8571-A80A-6444-BD0E-088203F7DCF9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Batch normalization</a:t>
          </a:r>
        </a:p>
      </dsp:txBody>
      <dsp:txXfrm>
        <a:off x="0" y="3829050"/>
        <a:ext cx="6492875" cy="12763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2548C4-98C8-294A-8A23-BD33DADCDAA7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96C69B-964C-5749-9B48-29D873691A5F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Optimizer </a:t>
          </a:r>
          <a:r>
            <a:rPr lang="en-US" sz="4700" kern="1200" dirty="0" err="1"/>
            <a:t>Nadam</a:t>
          </a:r>
          <a:endParaRPr lang="en-US" sz="4700" kern="1200" dirty="0"/>
        </a:p>
      </dsp:txBody>
      <dsp:txXfrm>
        <a:off x="0" y="623"/>
        <a:ext cx="6492875" cy="1020830"/>
      </dsp:txXfrm>
    </dsp:sp>
    <dsp:sp modelId="{F1177E2C-7E99-B44B-8732-AAAE0969D15B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284F83-D9BC-414E-B5AA-798355CA040A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Batch normalization</a:t>
          </a:r>
        </a:p>
      </dsp:txBody>
      <dsp:txXfrm>
        <a:off x="0" y="1021453"/>
        <a:ext cx="6492875" cy="1020830"/>
      </dsp:txXfrm>
    </dsp:sp>
    <dsp:sp modelId="{52234AF4-C249-CC46-801B-10241B4E29D2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3A578-F4F4-BF4F-90E1-CD9B6CF5770E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Multi-gpu</a:t>
          </a:r>
        </a:p>
      </dsp:txBody>
      <dsp:txXfrm>
        <a:off x="0" y="2042284"/>
        <a:ext cx="6492875" cy="1020830"/>
      </dsp:txXfrm>
    </dsp:sp>
    <dsp:sp modelId="{9C1FBA52-4143-624F-9C32-8967067F5F0C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4BFC1-4093-AF49-9664-16CBBCC4F37C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Batch size</a:t>
          </a:r>
        </a:p>
      </dsp:txBody>
      <dsp:txXfrm>
        <a:off x="0" y="3063115"/>
        <a:ext cx="6492875" cy="1020830"/>
      </dsp:txXfrm>
    </dsp:sp>
    <dsp:sp modelId="{48460CDA-87C1-BA43-9B63-852BE4ACD144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27CA1-E3E9-3D43-A634-6C96F46090C7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Learning rate</a:t>
          </a:r>
        </a:p>
      </dsp:txBody>
      <dsp:txXfrm>
        <a:off x="0" y="4083946"/>
        <a:ext cx="6492875" cy="10208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8493C-6156-4E4C-A329-A323B5A96D46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B3780-D737-524D-9803-F6AFC164439A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SVD and NMF models</a:t>
          </a:r>
        </a:p>
      </dsp:txBody>
      <dsp:txXfrm>
        <a:off x="0" y="2492"/>
        <a:ext cx="6492875" cy="1700138"/>
      </dsp:txXfrm>
    </dsp:sp>
    <dsp:sp modelId="{603280A9-25CA-C944-8B43-183B7660E5DA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14B2F-23E8-904C-95BA-6843358C8A52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Different embeddings factors</a:t>
          </a:r>
        </a:p>
      </dsp:txBody>
      <dsp:txXfrm>
        <a:off x="0" y="1702630"/>
        <a:ext cx="6492875" cy="1700138"/>
      </dsp:txXfrm>
    </dsp:sp>
    <dsp:sp modelId="{1766F4D4-7104-724C-B87B-F8A623CD3579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54E9E4-279E-B740-836A-4357793935BD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Different number of layers</a:t>
          </a:r>
        </a:p>
      </dsp:txBody>
      <dsp:txXfrm>
        <a:off x="0" y="3402769"/>
        <a:ext cx="6492875" cy="170013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B8735-2E32-7F46-96A8-D0A8A0065CB3}">
      <dsp:nvSpPr>
        <dsp:cNvPr id="0" name=""/>
        <dsp:cNvSpPr/>
      </dsp:nvSpPr>
      <dsp:spPr>
        <a:xfrm>
          <a:off x="507" y="1320068"/>
          <a:ext cx="2054386" cy="24652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928" tIns="0" rIns="20292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Incorporate more side information </a:t>
          </a:r>
        </a:p>
      </dsp:txBody>
      <dsp:txXfrm>
        <a:off x="507" y="2306173"/>
        <a:ext cx="2054386" cy="1479158"/>
      </dsp:txXfrm>
    </dsp:sp>
    <dsp:sp modelId="{3C287697-0006-0A43-94D9-3A6023B1B993}">
      <dsp:nvSpPr>
        <dsp:cNvPr id="0" name=""/>
        <dsp:cNvSpPr/>
      </dsp:nvSpPr>
      <dsp:spPr>
        <a:xfrm>
          <a:off x="507" y="1320068"/>
          <a:ext cx="2054386" cy="9861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928" tIns="165100" rIns="202928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01</a:t>
          </a:r>
        </a:p>
      </dsp:txBody>
      <dsp:txXfrm>
        <a:off x="507" y="1320068"/>
        <a:ext cx="2054386" cy="986105"/>
      </dsp:txXfrm>
    </dsp:sp>
    <dsp:sp modelId="{DCD86E74-B22F-464A-A8A7-314C797F4EDF}">
      <dsp:nvSpPr>
        <dsp:cNvPr id="0" name=""/>
        <dsp:cNvSpPr/>
      </dsp:nvSpPr>
      <dsp:spPr>
        <a:xfrm>
          <a:off x="2219244" y="1320068"/>
          <a:ext cx="2054386" cy="24652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928" tIns="0" rIns="20292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 a wider and deeper architecture</a:t>
          </a:r>
        </a:p>
      </dsp:txBody>
      <dsp:txXfrm>
        <a:off x="2219244" y="2306173"/>
        <a:ext cx="2054386" cy="1479158"/>
      </dsp:txXfrm>
    </dsp:sp>
    <dsp:sp modelId="{35BB1DB0-6179-0046-B26B-C1D548E2F380}">
      <dsp:nvSpPr>
        <dsp:cNvPr id="0" name=""/>
        <dsp:cNvSpPr/>
      </dsp:nvSpPr>
      <dsp:spPr>
        <a:xfrm>
          <a:off x="2219244" y="1320068"/>
          <a:ext cx="2054386" cy="9861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928" tIns="165100" rIns="202928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02</a:t>
          </a:r>
        </a:p>
      </dsp:txBody>
      <dsp:txXfrm>
        <a:off x="2219244" y="1320068"/>
        <a:ext cx="2054386" cy="986105"/>
      </dsp:txXfrm>
    </dsp:sp>
    <dsp:sp modelId="{2C75AE59-FDA1-294E-BD84-AA7CE3EC69F9}">
      <dsp:nvSpPr>
        <dsp:cNvPr id="0" name=""/>
        <dsp:cNvSpPr/>
      </dsp:nvSpPr>
      <dsp:spPr>
        <a:xfrm>
          <a:off x="4437981" y="1320068"/>
          <a:ext cx="2054386" cy="24652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928" tIns="0" rIns="20292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 recurrent layers</a:t>
          </a:r>
        </a:p>
      </dsp:txBody>
      <dsp:txXfrm>
        <a:off x="4437981" y="2306173"/>
        <a:ext cx="2054386" cy="1479158"/>
      </dsp:txXfrm>
    </dsp:sp>
    <dsp:sp modelId="{DB27DCE7-6423-8C40-A304-B86D576C1D67}">
      <dsp:nvSpPr>
        <dsp:cNvPr id="0" name=""/>
        <dsp:cNvSpPr/>
      </dsp:nvSpPr>
      <dsp:spPr>
        <a:xfrm>
          <a:off x="4437981" y="1320068"/>
          <a:ext cx="2054386" cy="9861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928" tIns="165100" rIns="202928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03</a:t>
          </a:r>
        </a:p>
      </dsp:txBody>
      <dsp:txXfrm>
        <a:off x="4437981" y="1320068"/>
        <a:ext cx="2054386" cy="98610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F645B-9E66-4141-995F-4FACD4EA27F5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06CD5B-D846-4486-98D7-6D1DB8E08F70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C6D6B-4788-4038-A23D-8A48252BD4B0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Thanks for your time</a:t>
          </a:r>
        </a:p>
      </dsp:txBody>
      <dsp:txXfrm>
        <a:off x="2039300" y="956381"/>
        <a:ext cx="4474303" cy="1765627"/>
      </dsp:txXfrm>
    </dsp:sp>
    <dsp:sp modelId="{83C10B2A-22DE-4079-87E9-2F82182ADB3B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E4CBD-23D2-4BD5-8DBD-72E2702C3B71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78B3C-97BD-42A1-9F19-D3DFEC872D77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Any questions ?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F71F-3532-9D4A-983D-3E57C6BE9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CDA98-3651-264C-AA7C-45932B803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D36E7-EC8C-C04B-9783-D9FE6290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1685-1FBF-8841-A62E-88993E8E1CED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3D56E-7886-AE40-8783-F99E3076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B4CC3-709F-3B45-B1AB-FFCE64E6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CA71-B519-2E49-B9BE-86245777A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2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C760-1914-484C-B599-E4052F6E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1A217-A41A-BF4C-9509-1DDD5D54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BCBE2-82F4-9E4A-B84A-D4893009D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1685-1FBF-8841-A62E-88993E8E1CED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DF2FC-328C-994A-8394-F37F320B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5885B-DF4A-184D-9DBE-13EE50B3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CA71-B519-2E49-B9BE-86245777A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3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FEDD3-A613-8D45-B9FC-DBD882040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A96A0-AA7F-984D-825B-CCA6E6B51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0A171-7D7C-BE45-BAB5-19EB87314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1685-1FBF-8841-A62E-88993E8E1CED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A4E87-F142-D443-A3B9-6C7AB66F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57FF2-93F6-1249-BDA3-9803168F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CA71-B519-2E49-B9BE-86245777A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E5F4-5C6F-E24F-A2D5-3F402C4E2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408D6-7AB5-854A-B74E-FCF1AB6DF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E5234-093E-6049-8692-5A1B5519E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1685-1FBF-8841-A62E-88993E8E1CED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3865C-F09F-C145-8A31-1A4200E5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63F4B-7956-BF4E-BFDD-7EA4DE46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CA71-B519-2E49-B9BE-86245777A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5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079F-3A6C-B545-B292-0BE879591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047A8-7A22-1544-8E36-684B0A4D0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B8B1-EAAF-0240-9E02-DD53C3A1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1685-1FBF-8841-A62E-88993E8E1CED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6C28B-B25E-024A-93A5-4E5850FA0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FB376-49C6-F446-84CA-317949CF2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CA71-B519-2E49-B9BE-86245777A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8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82DFF-2E9C-7A4F-A239-0373D62C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DCFF7-4C06-1046-AEDD-41A8E1E32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89BFA-969C-C441-BC1A-445E66110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67380-15D8-3A4E-B846-D1BAB59A5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1685-1FBF-8841-A62E-88993E8E1CED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383B3-F5BB-0E4E-9417-33856D53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E3BDE-6F5F-F34A-A80F-AC5BD677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CA71-B519-2E49-B9BE-86245777A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4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FC0D3-67F6-B346-975B-77B9087B3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7A1DE-062B-E745-BE01-798C273E5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85ACC-A970-B94A-8940-CB4D677E1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B3F45-5E44-1A46-BE55-15689BF30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7A1C6-FA60-414A-AC2F-4861D6CFD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CFEAD-0EEE-1649-BA53-CB0E776C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1685-1FBF-8841-A62E-88993E8E1CED}" type="datetimeFigureOut">
              <a:rPr lang="en-US" smtClean="0"/>
              <a:t>8/22/19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0C28DC-0C98-4849-BE08-A3BFC7B48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FA796C-1B71-EC4A-BD71-D0F272B0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CA71-B519-2E49-B9BE-86245777A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4A58-8ADA-8145-9452-3E6B3983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65707B-0D13-5C43-B277-09ADA838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1685-1FBF-8841-A62E-88993E8E1CED}" type="datetimeFigureOut">
              <a:rPr lang="en-US" smtClean="0"/>
              <a:t>8/22/19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9D1D7-B2B1-DA4A-AF96-9672692A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A11F9-5DA9-D843-BA20-4F0847BA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CA71-B519-2E49-B9BE-86245777A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1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56A824-8182-A145-8BA1-F42FD2A2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1685-1FBF-8841-A62E-88993E8E1CED}" type="datetimeFigureOut">
              <a:rPr lang="en-US" smtClean="0"/>
              <a:t>8/22/19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7F196-959D-564C-AAF2-FEE5376AF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58D6E-B5B6-1E47-B16B-369399EC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CA71-B519-2E49-B9BE-86245777A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67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E57EA-117E-694E-9FC2-F9FF0CD54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2C001-C471-0144-964F-8EB387BDE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246A5-05C7-2F4C-B5D2-7AC934C43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C4F11-0F9B-DC4B-9A2E-97795C11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1685-1FBF-8841-A62E-88993E8E1CED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2F294-3CBC-7040-A41F-EBA53C933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BBF8D-1164-4045-9569-590D70B6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CA71-B519-2E49-B9BE-86245777A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7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002EC-0E50-C34C-A39E-F3974EA6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8981A8-E3AC-3D45-8F9D-95B3DF5F5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29ADB-9F04-834D-B427-69B7A4A9F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2697C-99B1-AF48-A253-03724FB2A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1685-1FBF-8841-A62E-88993E8E1CED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7B41B-B56C-A14B-B188-BBFE8ECF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DC13B-A5F7-9B40-BC3D-4294196F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CA71-B519-2E49-B9BE-86245777A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2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6F1BF3-2851-7846-8226-A2F234BE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3E256-FF53-764C-A0BA-95058F3F9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6C71C-6502-684D-9ED7-48C3F8856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61685-1FBF-8841-A62E-88993E8E1CED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8FED5-04F0-7D42-9926-5F6FC6B8A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AFD20-693B-D34C-B90C-11E0D1992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6CA71-B519-2E49-B9BE-86245777A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4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20656-36FC-6D41-B7A1-04DCA4D82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5100" dirty="0"/>
              <a:t>Movie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28CA0-06FB-8E4F-AA07-2FC68B1D8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Tiberiu Simion Voicu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164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75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8F9CD-E119-EA4F-84B1-AC40A609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Network Architecture</a:t>
            </a:r>
          </a:p>
        </p:txBody>
      </p:sp>
      <p:pic>
        <p:nvPicPr>
          <p:cNvPr id="5" name="Content Placeholder 4" descr="A close up of a screen&#10;&#10;Description automatically generated">
            <a:extLst>
              <a:ext uri="{FF2B5EF4-FFF2-40B4-BE49-F238E27FC236}">
                <a16:creationId xmlns:a16="http://schemas.microsoft.com/office/drawing/2014/main" id="{A4FBBF4B-AA1D-2F4D-BA3C-FFD6FFB60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220" y="215826"/>
            <a:ext cx="6905625" cy="448865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D6A4D1E-7D7C-414B-B340-7935D7DBC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 dirty="0"/>
              <a:t>Neural Network collaborative filtering with side information</a:t>
            </a:r>
          </a:p>
        </p:txBody>
      </p:sp>
    </p:spTree>
    <p:extLst>
      <p:ext uri="{BB962C8B-B14F-4D97-AF65-F5344CB8AC3E}">
        <p14:creationId xmlns:p14="http://schemas.microsoft.com/office/powerpoint/2010/main" val="270759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F5E3FF-6ED3-6B47-A23E-CD86CC4E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Dense layers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DEFAF6-1792-4630-9813-5D04F9101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194572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8772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E7FD07D-A0FB-0A40-8B78-5A8C7F61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Training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8285DB87-8318-400F-8F71-D5AA5D6A3D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44498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8940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570AD-7BEF-4842-8A1B-F1255A417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Training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F4F5684-7A45-774C-A594-45A0DD49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34" y="2426818"/>
            <a:ext cx="5330183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2751E2A-E890-E243-858F-57C3CE3C6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07940" y="2426818"/>
            <a:ext cx="533018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40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DA60C1-183D-8140-948B-4AE2EC1B3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Experiments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095F1F-BE4F-4C47-9170-25E33F722D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596423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9333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C9040-9533-F24D-A515-165589A43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C85A17-A38F-2F40-8A00-9CC0A65FD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315772"/>
            <a:ext cx="7188199" cy="422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99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85F8E15-D224-5F44-9266-D542C84B1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A385C7-4579-4417-86DC-955F1C040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31488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9591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33E29-EDD6-D74C-917D-01A5B8CB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end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3D6776-6351-49A2-BA1D-7578361058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53801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465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BFF9E-D26E-0B44-8B6F-7372648A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Aims</a:t>
            </a:r>
          </a:p>
        </p:txBody>
      </p:sp>
      <p:cxnSp>
        <p:nvCxnSpPr>
          <p:cNvPr id="13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9F13-91C3-2E4C-B7AE-4FD41EC76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Research into Deep Neural Networks</a:t>
            </a:r>
          </a:p>
          <a:p>
            <a:endParaRPr lang="en-US" sz="2000" dirty="0"/>
          </a:p>
          <a:p>
            <a:r>
              <a:rPr lang="en-US" sz="2000" dirty="0"/>
              <a:t>Research into recommendation systems</a:t>
            </a:r>
          </a:p>
          <a:p>
            <a:endParaRPr lang="en-US" sz="2000" dirty="0"/>
          </a:p>
          <a:p>
            <a:r>
              <a:rPr lang="en-US" sz="2000" dirty="0"/>
              <a:t>Build scalable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636378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5C5F0-EF8C-084A-81E4-BFB1DE5C0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Recommendation system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2C673-CD24-CE47-B832-0AC4BC63E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/>
              <a:t>Collaborative filtering</a:t>
            </a:r>
          </a:p>
          <a:p>
            <a:endParaRPr lang="en-US" sz="2000"/>
          </a:p>
          <a:p>
            <a:r>
              <a:rPr lang="en-US" sz="2000"/>
              <a:t>Content based</a:t>
            </a:r>
          </a:p>
          <a:p>
            <a:endParaRPr lang="en-US" sz="2000"/>
          </a:p>
          <a:p>
            <a:r>
              <a:rPr lang="en-US" sz="2000"/>
              <a:t>Model based recommendation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25787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0C7D2-72F3-384B-AA21-784A3A10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0AB392-2D77-B246-B5B1-3B695C7F6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803016"/>
            <a:ext cx="9334500" cy="525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8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8912F5-A6BD-C140-B7D5-E54AAF7BF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Gateway Service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018D04-AA4B-4284-88D4-CFB26D872C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667775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88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3BDB5-6919-F648-B603-CD044A08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Movie Service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B523DE-1106-4FC6-B871-271380BBAB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13403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4936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64063F-4F18-D74E-84C4-B1CD5D7A6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User Service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DB62B1-B69E-487D-96DC-FF50261429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20467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550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E4B14A-9EE8-C04D-AAF8-F8AA993FD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Engine Service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1C5882-4647-4FD7-92D8-F23B740A5B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61242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7779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64063F-4F18-D74E-84C4-B1CD5D7A6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System flow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0210936-A67B-4F4A-B9C0-C0492BAE7853}"/>
              </a:ext>
            </a:extLst>
          </p:cNvPr>
          <p:cNvSpPr/>
          <p:nvPr/>
        </p:nvSpPr>
        <p:spPr>
          <a:xfrm>
            <a:off x="6740554" y="154450"/>
            <a:ext cx="838200" cy="631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C2FCC2F-4D72-CE42-B50A-5687F2581942}"/>
              </a:ext>
            </a:extLst>
          </p:cNvPr>
          <p:cNvSpPr/>
          <p:nvPr/>
        </p:nvSpPr>
        <p:spPr>
          <a:xfrm>
            <a:off x="9320962" y="154450"/>
            <a:ext cx="1121229" cy="631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41D20A-E06E-5143-9E35-50BE40621AF5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7578754" y="470136"/>
            <a:ext cx="1742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1CEF930-DCC5-5043-9826-2F1DE7B91AC1}"/>
              </a:ext>
            </a:extLst>
          </p:cNvPr>
          <p:cNvSpPr txBox="1"/>
          <p:nvPr/>
        </p:nvSpPr>
        <p:spPr>
          <a:xfrm>
            <a:off x="7578754" y="154450"/>
            <a:ext cx="1742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Establish session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65797B-5306-644F-B09E-82F55968340E}"/>
              </a:ext>
            </a:extLst>
          </p:cNvPr>
          <p:cNvCxnSpPr/>
          <p:nvPr/>
        </p:nvCxnSpPr>
        <p:spPr>
          <a:xfrm flipH="1">
            <a:off x="7578754" y="633421"/>
            <a:ext cx="1742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02C6C62-49DA-4542-98C9-5306ECBE00FE}"/>
              </a:ext>
            </a:extLst>
          </p:cNvPr>
          <p:cNvSpPr txBox="1"/>
          <p:nvPr/>
        </p:nvSpPr>
        <p:spPr>
          <a:xfrm>
            <a:off x="7903073" y="65480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JWT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17B1DD-1EEA-7D4D-9DA5-F0C88AD1E12F}"/>
              </a:ext>
            </a:extLst>
          </p:cNvPr>
          <p:cNvSpPr txBox="1"/>
          <p:nvPr/>
        </p:nvSpPr>
        <p:spPr>
          <a:xfrm>
            <a:off x="6109183" y="3286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9D868FC-1A55-5247-9DAF-B629A0162F45}"/>
              </a:ext>
            </a:extLst>
          </p:cNvPr>
          <p:cNvSpPr/>
          <p:nvPr/>
        </p:nvSpPr>
        <p:spPr>
          <a:xfrm>
            <a:off x="6740554" y="1645402"/>
            <a:ext cx="838200" cy="631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9AF078-19C5-4644-9092-B0506326E79D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>
            <a:off x="7578754" y="1961088"/>
            <a:ext cx="1742208" cy="19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9A0F8D1-0404-804E-AA2D-C6F74AA29291}"/>
              </a:ext>
            </a:extLst>
          </p:cNvPr>
          <p:cNvSpPr/>
          <p:nvPr/>
        </p:nvSpPr>
        <p:spPr>
          <a:xfrm>
            <a:off x="9320962" y="1665221"/>
            <a:ext cx="1121229" cy="631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06F0D7-3B62-F94A-9344-622C4A8DE3B4}"/>
              </a:ext>
            </a:extLst>
          </p:cNvPr>
          <p:cNvCxnSpPr>
            <a:cxnSpLocks/>
          </p:cNvCxnSpPr>
          <p:nvPr/>
        </p:nvCxnSpPr>
        <p:spPr>
          <a:xfrm flipH="1">
            <a:off x="7578755" y="2113488"/>
            <a:ext cx="1742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37490B-BF73-7248-BAAE-F45CD5EFCD98}"/>
              </a:ext>
            </a:extLst>
          </p:cNvPr>
          <p:cNvSpPr txBox="1"/>
          <p:nvPr/>
        </p:nvSpPr>
        <p:spPr>
          <a:xfrm>
            <a:off x="7574647" y="2240042"/>
            <a:ext cx="1694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Retrieve Movies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FFB3DB-08FE-4944-B9D4-D5B0EEF56A52}"/>
              </a:ext>
            </a:extLst>
          </p:cNvPr>
          <p:cNvSpPr txBox="1"/>
          <p:nvPr/>
        </p:nvSpPr>
        <p:spPr>
          <a:xfrm>
            <a:off x="6076360" y="1818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33A862-33A2-8345-B525-9154CFB023E3}"/>
              </a:ext>
            </a:extLst>
          </p:cNvPr>
          <p:cNvSpPr txBox="1"/>
          <p:nvPr/>
        </p:nvSpPr>
        <p:spPr>
          <a:xfrm>
            <a:off x="8057725" y="155870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JWT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00F8CE-D7F0-3F4F-85D6-A0B550AF841E}"/>
              </a:ext>
            </a:extLst>
          </p:cNvPr>
          <p:cNvSpPr txBox="1"/>
          <p:nvPr/>
        </p:nvSpPr>
        <p:spPr>
          <a:xfrm>
            <a:off x="6095149" y="3265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D864ED3-6224-C247-86F8-783144A2E66A}"/>
              </a:ext>
            </a:extLst>
          </p:cNvPr>
          <p:cNvSpPr/>
          <p:nvPr/>
        </p:nvSpPr>
        <p:spPr>
          <a:xfrm>
            <a:off x="6740554" y="3083486"/>
            <a:ext cx="838200" cy="631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252BBF-453B-D74B-95C7-5C0C79CB06DA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7578754" y="3399172"/>
            <a:ext cx="1742208" cy="19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47EAF9BD-FD72-1C46-90E6-4574E85F8125}"/>
              </a:ext>
            </a:extLst>
          </p:cNvPr>
          <p:cNvSpPr/>
          <p:nvPr/>
        </p:nvSpPr>
        <p:spPr>
          <a:xfrm>
            <a:off x="9320962" y="3103305"/>
            <a:ext cx="1121229" cy="631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C5093C-8E1E-8A48-94CE-EE1BBE79F603}"/>
              </a:ext>
            </a:extLst>
          </p:cNvPr>
          <p:cNvCxnSpPr>
            <a:cxnSpLocks/>
          </p:cNvCxnSpPr>
          <p:nvPr/>
        </p:nvCxnSpPr>
        <p:spPr>
          <a:xfrm flipH="1">
            <a:off x="7578755" y="3551572"/>
            <a:ext cx="1742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6C9D074-AB8F-654E-9786-3B9D9DEFE76B}"/>
              </a:ext>
            </a:extLst>
          </p:cNvPr>
          <p:cNvSpPr txBox="1"/>
          <p:nvPr/>
        </p:nvSpPr>
        <p:spPr>
          <a:xfrm>
            <a:off x="7825720" y="3588306"/>
            <a:ext cx="123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Rate movie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B2FD9D-C991-564B-B3B2-AA5454511487}"/>
              </a:ext>
            </a:extLst>
          </p:cNvPr>
          <p:cNvSpPr txBox="1"/>
          <p:nvPr/>
        </p:nvSpPr>
        <p:spPr>
          <a:xfrm>
            <a:off x="8057724" y="30286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JWT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8F0B0DA-1FF3-2842-8294-35213AF6654F}"/>
              </a:ext>
            </a:extLst>
          </p:cNvPr>
          <p:cNvSpPr/>
          <p:nvPr/>
        </p:nvSpPr>
        <p:spPr>
          <a:xfrm>
            <a:off x="5087621" y="4494562"/>
            <a:ext cx="838200" cy="631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F165F72-D9E8-5845-9711-12FE9DED5385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 flipV="1">
            <a:off x="5925821" y="4793327"/>
            <a:ext cx="1899899" cy="16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26D6F8AB-BCB2-D14B-92B3-F8FC3DD76D2D}"/>
              </a:ext>
            </a:extLst>
          </p:cNvPr>
          <p:cNvSpPr/>
          <p:nvPr/>
        </p:nvSpPr>
        <p:spPr>
          <a:xfrm>
            <a:off x="7825720" y="4477641"/>
            <a:ext cx="1121229" cy="631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AD90CEA-1D62-F445-B5FC-4D66510190C5}"/>
              </a:ext>
            </a:extLst>
          </p:cNvPr>
          <p:cNvCxnSpPr>
            <a:cxnSpLocks/>
          </p:cNvCxnSpPr>
          <p:nvPr/>
        </p:nvCxnSpPr>
        <p:spPr>
          <a:xfrm flipH="1">
            <a:off x="5925823" y="4962648"/>
            <a:ext cx="1899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946A866-F8B1-2047-9461-7D5AD16071F5}"/>
              </a:ext>
            </a:extLst>
          </p:cNvPr>
          <p:cNvSpPr txBox="1"/>
          <p:nvPr/>
        </p:nvSpPr>
        <p:spPr>
          <a:xfrm>
            <a:off x="6194931" y="4464912"/>
            <a:ext cx="1322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D343AC-10FE-7045-9D90-D49C984706E8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8985958" y="4769331"/>
            <a:ext cx="1899899" cy="16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EF62FBF-5139-0248-BEBC-EC5A674BB278}"/>
              </a:ext>
            </a:extLst>
          </p:cNvPr>
          <p:cNvSpPr/>
          <p:nvPr/>
        </p:nvSpPr>
        <p:spPr>
          <a:xfrm>
            <a:off x="10885857" y="4453645"/>
            <a:ext cx="1121229" cy="631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86B4D0E-87FD-6A4E-8E30-2288C85F1490}"/>
              </a:ext>
            </a:extLst>
          </p:cNvPr>
          <p:cNvCxnSpPr>
            <a:cxnSpLocks/>
          </p:cNvCxnSpPr>
          <p:nvPr/>
        </p:nvCxnSpPr>
        <p:spPr>
          <a:xfrm flipH="1">
            <a:off x="8985960" y="4938652"/>
            <a:ext cx="1899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B397B3A-57E3-2C4E-9A65-5DEBA5DB05F5}"/>
              </a:ext>
            </a:extLst>
          </p:cNvPr>
          <p:cNvSpPr txBox="1"/>
          <p:nvPr/>
        </p:nvSpPr>
        <p:spPr>
          <a:xfrm>
            <a:off x="9255068" y="4440916"/>
            <a:ext cx="127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ratings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D721F1-2B2C-A44A-91F6-86CF2F724357}"/>
              </a:ext>
            </a:extLst>
          </p:cNvPr>
          <p:cNvSpPr txBox="1"/>
          <p:nvPr/>
        </p:nvSpPr>
        <p:spPr>
          <a:xfrm>
            <a:off x="4414974" y="4652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46263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174</Words>
  <Application>Microsoft Macintosh PowerPoint</Application>
  <PresentationFormat>Widescreen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Movie Recommendation System</vt:lpstr>
      <vt:lpstr>Aims</vt:lpstr>
      <vt:lpstr>Recommendation system</vt:lpstr>
      <vt:lpstr>System Architecture</vt:lpstr>
      <vt:lpstr>Gateway Service</vt:lpstr>
      <vt:lpstr>Movie Service</vt:lpstr>
      <vt:lpstr>User Service</vt:lpstr>
      <vt:lpstr>Engine Service</vt:lpstr>
      <vt:lpstr>System flow</vt:lpstr>
      <vt:lpstr>Network Architecture</vt:lpstr>
      <vt:lpstr>Dense layers</vt:lpstr>
      <vt:lpstr>Training</vt:lpstr>
      <vt:lpstr>Training</vt:lpstr>
      <vt:lpstr>Experiments</vt:lpstr>
      <vt:lpstr>Results</vt:lpstr>
      <vt:lpstr>Future work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</dc:title>
  <dc:creator>Tiberiu-Simion Voicu</dc:creator>
  <cp:lastModifiedBy>Tiberiu-Simion Voicu</cp:lastModifiedBy>
  <cp:revision>1</cp:revision>
  <dcterms:created xsi:type="dcterms:W3CDTF">2019-08-23T08:32:42Z</dcterms:created>
  <dcterms:modified xsi:type="dcterms:W3CDTF">2019-08-23T08:36:02Z</dcterms:modified>
</cp:coreProperties>
</file>