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FE4-8A91-2240-83DF-46547A37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FA34-1B2A-CC42-A5E3-26F92F8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A62A-060E-DA44-A04B-3489F50C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7585-47B5-2348-951A-CD6ABD7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D89A-3BC4-6E4B-8811-4AC24DF6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6269-82E6-7F47-BB41-10A912F8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3366-5BE4-C547-B109-D2919E12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D68-0AD8-3040-A185-D6F18EB1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1E22-ECA2-554F-94A6-BEC6558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2D1B-F1AA-D54A-85DD-F640A4B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1290-E6EE-2248-B0E4-8CCFFA5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740A-3197-D540-A093-B4AFD3E8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FDC0-6B6A-DE4C-AEB7-ACA1569A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7CD0-0F44-424B-B8F8-D37D32F0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AFBC-B54E-9744-ACCA-DFB8C9D4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5255-A5AB-1646-A022-462B03B5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5978-B7BB-B147-B5F4-FAA5C0F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2FBF-4D64-534B-BE35-13A2D24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67FA-41A5-514B-B944-9578C585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14B0-ACB2-DD40-91B6-9F813708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5C2C-662E-1740-B279-36BAFAD8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0448-1CE6-9846-959B-FF30F5C3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8BEF-CEE3-6C4F-A064-67CF7B95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A657-F21C-A149-A156-DB0B506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13BD-E46E-4845-A0B3-C9E2D305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8CB-C16B-6E43-AFB5-970AEC9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4312-E9C2-0449-810C-8A190BE90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E045-B42A-4D42-9AB2-C43208F4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31FA-E993-3C41-ABFC-70E5E02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182C-DBB1-2546-9B76-7344D367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CD538-393A-9947-AD08-B918AE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76F7-7F94-9343-AC95-E1200368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C3D7-7576-8349-ACC7-B344565B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D6BE-523F-4740-9352-D89544F0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52A68-3FC7-F84F-A770-6870D016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CAEAC-895E-7C4F-AF16-C9D6ABF1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A305A-FD95-154E-9BF9-349212EF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86E01-8695-6446-9EE8-DBBDD71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7BF42-72A0-B148-AEAF-E85B2E2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E49-251C-B847-ABEB-65EBCFA5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5CBB9-6475-7948-9BD2-EB5CDB50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5362-900E-0F4E-A635-099D6D8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4144-D5AA-8041-9584-5736409B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DDA6A-6539-D549-8664-F7D76380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89AB1-7D34-BC42-999B-A1F35E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C866-B36C-D248-A46E-3A920A79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745-39FF-D947-A2D7-92B9AD06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8D3A-7133-2E4F-94AB-82069364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B7BF7-071D-2243-8508-D6F431BE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BC19-ECA6-AE40-ADEA-5510BD30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EA153-3232-A54D-8EDF-0E3A1CA1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7F72-DE4B-394C-8866-BEFA0FF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3E7-CE3F-8343-88C6-9E802D89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44F60-1F07-AF43-B86C-E3081875D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121A-17DD-6343-A041-C102FA45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4942-876C-5541-9DCC-083724AB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1276-6F4C-2844-97AF-3F66B891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0C74-046C-C047-9A58-16360376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576EC-5F37-0B40-BEFA-326AEE05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BBAB2-AF44-CB43-90E4-D7C82587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2E36-1283-274E-ABE9-E41057B3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1719-9549-A14B-89C4-B8087E8BDB57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1710-89EC-B248-8DD2-29269C86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89D0-0CBD-7346-A6A6-511B78273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45E7B6-B9F5-3941-8990-19B09A639BBE}"/>
              </a:ext>
            </a:extLst>
          </p:cNvPr>
          <p:cNvSpPr/>
          <p:nvPr/>
        </p:nvSpPr>
        <p:spPr>
          <a:xfrm>
            <a:off x="6486893" y="2688159"/>
            <a:ext cx="1849395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(React UI)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9445F9-805F-7C42-9456-B08BD6786192}"/>
              </a:ext>
            </a:extLst>
          </p:cNvPr>
          <p:cNvSpPr/>
          <p:nvPr/>
        </p:nvSpPr>
        <p:spPr>
          <a:xfrm>
            <a:off x="1860674" y="5365150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F12ED3-F418-D742-9E8D-3369680FA3DD}"/>
              </a:ext>
            </a:extLst>
          </p:cNvPr>
          <p:cNvSpPr/>
          <p:nvPr/>
        </p:nvSpPr>
        <p:spPr>
          <a:xfrm>
            <a:off x="1860674" y="227132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service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B1C0DB-3EAF-2647-8869-0320E121C3E3}"/>
              </a:ext>
            </a:extLst>
          </p:cNvPr>
          <p:cNvSpPr/>
          <p:nvPr/>
        </p:nvSpPr>
        <p:spPr>
          <a:xfrm>
            <a:off x="1860674" y="1792352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CB5A3-E2FD-B940-BC9A-22911B9C89A4}"/>
              </a:ext>
            </a:extLst>
          </p:cNvPr>
          <p:cNvSpPr txBox="1"/>
          <p:nvPr/>
        </p:nvSpPr>
        <p:spPr>
          <a:xfrm rot="929841">
            <a:off x="3783671" y="2228319"/>
            <a:ext cx="22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Ratings and user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20A21-FA3D-0546-B6B2-0E549F82CA06}"/>
              </a:ext>
            </a:extLst>
          </p:cNvPr>
          <p:cNvCxnSpPr>
            <a:cxnSpLocks/>
          </p:cNvCxnSpPr>
          <p:nvPr/>
        </p:nvCxnSpPr>
        <p:spPr>
          <a:xfrm>
            <a:off x="3602978" y="712749"/>
            <a:ext cx="2752635" cy="1920818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737A04-2C73-884E-9623-4276DF39618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602978" y="2326782"/>
            <a:ext cx="2752635" cy="693723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E0B578-8248-9245-B64A-7810CFF9652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02978" y="3757018"/>
            <a:ext cx="2883915" cy="2142562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11738A5-9BFF-664F-99E8-5B779D04E277}"/>
              </a:ext>
            </a:extLst>
          </p:cNvPr>
          <p:cNvSpPr/>
          <p:nvPr/>
        </p:nvSpPr>
        <p:spPr>
          <a:xfrm>
            <a:off x="1860674" y="3502791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5F8A58-C78B-4748-A782-1875979D2916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2731826" y="2861211"/>
            <a:ext cx="0" cy="64158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84B7BB-6BBF-AE40-8A64-2B0DC3989DC3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>
            <a:off x="2731826" y="4571650"/>
            <a:ext cx="0" cy="79350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2BEA06-4897-BF48-A3A5-55D912681E0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602978" y="3367645"/>
            <a:ext cx="2800549" cy="669576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71CAFE9-A841-D644-9B35-3BD4B4BEC95E}"/>
              </a:ext>
            </a:extLst>
          </p:cNvPr>
          <p:cNvSpPr txBox="1"/>
          <p:nvPr/>
        </p:nvSpPr>
        <p:spPr>
          <a:xfrm rot="2133322">
            <a:off x="3812930" y="1233251"/>
            <a:ext cx="27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and Authentication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734C7D-5AF7-6E47-B409-B9B8D424BCBF}"/>
              </a:ext>
            </a:extLst>
          </p:cNvPr>
          <p:cNvSpPr txBox="1"/>
          <p:nvPr/>
        </p:nvSpPr>
        <p:spPr>
          <a:xfrm rot="20862110">
            <a:off x="3639209" y="3303073"/>
            <a:ext cx="26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</a:t>
            </a: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ABAC29DE-FF78-B24F-B452-9CCCE57AC374}"/>
              </a:ext>
            </a:extLst>
          </p:cNvPr>
          <p:cNvSpPr/>
          <p:nvPr/>
        </p:nvSpPr>
        <p:spPr>
          <a:xfrm>
            <a:off x="255228" y="231935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F861245D-7B48-B044-9C4D-495F427C23B6}"/>
              </a:ext>
            </a:extLst>
          </p:cNvPr>
          <p:cNvSpPr/>
          <p:nvPr/>
        </p:nvSpPr>
        <p:spPr>
          <a:xfrm>
            <a:off x="255228" y="18307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902978EB-8E0D-DD47-B5EC-771F74AA945F}"/>
              </a:ext>
            </a:extLst>
          </p:cNvPr>
          <p:cNvSpPr/>
          <p:nvPr/>
        </p:nvSpPr>
        <p:spPr>
          <a:xfrm>
            <a:off x="224289" y="3552550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1AC0B9B4-B583-1A40-988D-17733EA09ADD}"/>
              </a:ext>
            </a:extLst>
          </p:cNvPr>
          <p:cNvSpPr/>
          <p:nvPr/>
        </p:nvSpPr>
        <p:spPr>
          <a:xfrm>
            <a:off x="224289" y="5416014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06FCF6-4BC8-0C4A-9FB2-CA2BB62324EE}"/>
              </a:ext>
            </a:extLst>
          </p:cNvPr>
          <p:cNvCxnSpPr>
            <a:cxnSpLocks/>
            <a:stCxn id="82" idx="4"/>
            <a:endCxn id="6" idx="1"/>
          </p:cNvCxnSpPr>
          <p:nvPr/>
        </p:nvCxnSpPr>
        <p:spPr>
          <a:xfrm flipV="1">
            <a:off x="1094931" y="5899580"/>
            <a:ext cx="765743" cy="9589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1002B2-BA3E-6641-B125-8E731C043EAC}"/>
              </a:ext>
            </a:extLst>
          </p:cNvPr>
          <p:cNvCxnSpPr>
            <a:cxnSpLocks/>
            <a:stCxn id="81" idx="4"/>
            <a:endCxn id="47" idx="1"/>
          </p:cNvCxnSpPr>
          <p:nvPr/>
        </p:nvCxnSpPr>
        <p:spPr>
          <a:xfrm flipV="1">
            <a:off x="1094931" y="4037221"/>
            <a:ext cx="765743" cy="848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85830A-19C5-894B-9DB4-5219B654CF64}"/>
              </a:ext>
            </a:extLst>
          </p:cNvPr>
          <p:cNvCxnSpPr>
            <a:cxnSpLocks/>
            <a:stCxn id="80" idx="4"/>
            <a:endCxn id="9" idx="1"/>
          </p:cNvCxnSpPr>
          <p:nvPr/>
        </p:nvCxnSpPr>
        <p:spPr>
          <a:xfrm>
            <a:off x="1125870" y="2323905"/>
            <a:ext cx="734804" cy="2877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E6A2E5-7555-ED46-81C9-CB041A2BDB87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1125870" y="712749"/>
            <a:ext cx="734804" cy="1234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8C038-B5F4-134A-8003-4E1670FEBE91}"/>
              </a:ext>
            </a:extLst>
          </p:cNvPr>
          <p:cNvSpPr txBox="1"/>
          <p:nvPr/>
        </p:nvSpPr>
        <p:spPr>
          <a:xfrm rot="19503431">
            <a:off x="3986174" y="4470627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Movies</a:t>
            </a:r>
          </a:p>
        </p:txBody>
      </p:sp>
    </p:spTree>
    <p:extLst>
      <p:ext uri="{BB962C8B-B14F-4D97-AF65-F5344CB8AC3E}">
        <p14:creationId xmlns:p14="http://schemas.microsoft.com/office/powerpoint/2010/main" val="26287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9</cp:revision>
  <cp:lastPrinted>2019-04-11T11:00:44Z</cp:lastPrinted>
  <dcterms:created xsi:type="dcterms:W3CDTF">2019-04-11T10:34:40Z</dcterms:created>
  <dcterms:modified xsi:type="dcterms:W3CDTF">2019-08-21T13:57:17Z</dcterms:modified>
</cp:coreProperties>
</file>