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Orbit_modelin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25E2AB9-9DB3-4BD7-9D48-0B482C6B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43" y="3378806"/>
            <a:ext cx="6616285" cy="3333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b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dirty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i="1" dirty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earth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  <a:blipFill>
                <a:blip r:embed="rId4"/>
                <a:stretch>
                  <a:fillRect l="-464" t="-1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/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/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/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/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557BF5-61E3-4CE2-A498-9923F6E6FA8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735597" y="1669583"/>
            <a:ext cx="641409" cy="7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/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blipFill>
                <a:blip r:embed="rId9"/>
                <a:stretch>
                  <a:fillRect t="-22951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21DD59-1083-470C-B50B-919C15F94F20}"/>
              </a:ext>
            </a:extLst>
          </p:cNvPr>
          <p:cNvCxnSpPr>
            <a:stCxn id="9" idx="3"/>
          </p:cNvCxnSpPr>
          <p:nvPr/>
        </p:nvCxnSpPr>
        <p:spPr>
          <a:xfrm flipH="1">
            <a:off x="10133901" y="1669583"/>
            <a:ext cx="243105" cy="28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/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de-DE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blipFill>
                <a:blip r:embed="rId10"/>
                <a:stretch>
                  <a:fillRect l="-2000" t="-23333" r="-2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/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blipFill>
                <a:blip r:embed="rId11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</p:spPr>
            <p:txBody>
              <a:bodyPr/>
              <a:lstStyle/>
              <a:p>
                <a:r>
                  <a:rPr lang="de-DE" dirty="0"/>
                  <a:t>Simulation Problem</a:t>
                </a:r>
              </a:p>
              <a:p>
                <a:pPr lvl="1"/>
                <a:r>
                  <a:rPr lang="de-DE" dirty="0"/>
                  <a:t>Simulation </a:t>
                </a:r>
                <a:r>
                  <a:rPr lang="de-DE" dirty="0" err="1"/>
                  <a:t>showed</a:t>
                </a:r>
                <a:r>
                  <a:rPr lang="de-DE" dirty="0"/>
                  <a:t> </a:t>
                </a:r>
                <a:r>
                  <a:rPr lang="de-DE" dirty="0" err="1"/>
                  <a:t>instabilities</a:t>
                </a:r>
                <a:r>
                  <a:rPr lang="de-DE" dirty="0"/>
                  <a:t> (</a:t>
                </a:r>
                <a:r>
                  <a:rPr lang="de-DE" dirty="0" err="1"/>
                  <a:t>bodys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ejected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huge</a:t>
                </a:r>
                <a:r>
                  <a:rPr lang="de-DE" dirty="0"/>
                  <a:t> </a:t>
                </a:r>
                <a:r>
                  <a:rPr lang="de-DE" dirty="0" err="1"/>
                  <a:t>gravitational</a:t>
                </a:r>
                <a:r>
                  <a:rPr lang="de-DE" dirty="0"/>
                  <a:t> </a:t>
                </a:r>
                <a:r>
                  <a:rPr lang="de-DE" dirty="0" err="1"/>
                  <a:t>forces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Forgot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hand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(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cancels</a:t>
                </a:r>
                <a:r>
                  <a:rPr lang="de-DE" dirty="0"/>
                  <a:t> out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such </a:t>
                </a:r>
                <a:r>
                  <a:rPr lang="de-DE" dirty="0" err="1"/>
                  <a:t>that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earth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sun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 err="1">
                    <a:sym typeface="Wingdings" panose="05000000000000000000" pitchFamily="2" charset="2"/>
                  </a:rPr>
                  <a:t>Therefore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gravitational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force</a:t>
                </a:r>
                <a:r>
                  <a:rPr lang="de-DE" dirty="0">
                    <a:sym typeface="Wingdings" panose="05000000000000000000" pitchFamily="2" charset="2"/>
                  </a:rPr>
                  <a:t> was </a:t>
                </a:r>
                <a:r>
                  <a:rPr lang="de-DE" dirty="0" err="1">
                    <a:sym typeface="Wingdings" panose="05000000000000000000" pitchFamily="2" charset="2"/>
                  </a:rPr>
                  <a:t>too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weak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>
                    <a:sym typeface="Wingdings" panose="05000000000000000000" pitchFamily="2" charset="2"/>
                  </a:rPr>
                  <a:t>and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body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escaped</a:t>
                </a:r>
                <a:r>
                  <a:rPr lang="de-DE" dirty="0">
                    <a:sym typeface="Wingdings" panose="05000000000000000000" pitchFamily="2" charset="2"/>
                  </a:rPr>
                  <a:t> ist </a:t>
                </a:r>
                <a:r>
                  <a:rPr lang="de-DE" dirty="0" err="1">
                    <a:sym typeface="Wingdings" panose="05000000000000000000" pitchFamily="2" charset="2"/>
                  </a:rPr>
                  <a:t>orbit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867" y="575410"/>
                <a:ext cx="6313805" cy="52381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br>
                  <a:rPr lang="de-DE" dirty="0"/>
                </a:b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and </a:t>
                </a:r>
                <a:r>
                  <a:rPr lang="de-DE" dirty="0" err="1"/>
                  <a:t>velocities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volcity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vodies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867" y="575410"/>
                <a:ext cx="6313805" cy="5238161"/>
              </a:xfrm>
              <a:blipFill>
                <a:blip r:embed="rId2"/>
                <a:stretch>
                  <a:fillRect l="-1931" t="-1860" r="-14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7377344" y="2251600"/>
            <a:ext cx="3603844" cy="2736154"/>
            <a:chOff x="45656" y="210236"/>
            <a:chExt cx="1544260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186824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212349" y="821735"/>
              <a:ext cx="5182" cy="27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46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Breitbild</PresentationFormat>
  <Paragraphs>53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 Benzel</cp:lastModifiedBy>
  <cp:revision>73</cp:revision>
  <dcterms:created xsi:type="dcterms:W3CDTF">2020-12-21T20:58:53Z</dcterms:created>
  <dcterms:modified xsi:type="dcterms:W3CDTF">2020-12-22T21:23:12Z</dcterms:modified>
</cp:coreProperties>
</file>