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5D609-E101-41B0-AA05-CCF78A6F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77587-FDBF-4FBB-B130-DCD24DE1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398BB-206D-48A0-8C58-8CC86283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DCE9B-05B5-4349-81E0-3DCD7E9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F9AEF-A6E8-4BDF-978A-9D40B94C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0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2CF4F-4DEB-4ECF-ADD5-57BC9BD3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A8E26E-041F-46A1-A6B3-EC0C6DD7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593AB-F2F0-4743-8EC4-50DBEC4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02AB4-898C-45C3-B744-5802CCA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D6B87-3EB7-4DF3-8CBA-991B69C3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42D7BF-2D9C-4326-9B96-6782AC217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FBE0D-EEC6-4108-A23E-04CF6E584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D8974-437A-4349-9349-C8655479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385B0-9A6A-47A6-A217-81D9BC7D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EF7FD-6E9E-49B1-954B-3CA7F3AE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8D32A-435F-477B-835E-489FE0C1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201DE-16E2-48AC-8579-FF0D12A0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81695-EA1C-4861-A839-C3DCA1D3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ACE4D-8CF2-4AF6-88CA-C7FCBB9C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F0B05-2902-4851-AD49-0EB96E43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3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C4263-E50B-48A5-8E12-0DC116BA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BA62A4-6C27-48AD-974E-00040500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46F4B-01CE-43C4-B9CD-36273671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B1B605-F268-4F40-9D25-F9F287D4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B6701-EE60-4367-932D-98C12111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85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DC410-9452-43ED-B525-A86F140D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BCBAA3-C36A-44BB-A941-A63CF93D1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A7CDB7-24E7-43D8-8880-030460B1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B106C-A483-4A4B-9D1B-A93D68E2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1911C-9DC6-4A3B-A9FB-2E93B3D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D7754-0B5B-4987-B17D-12F804B0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5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B3A9E-7F48-4646-B8C8-34D4841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BFD8A-A3C4-4530-BD0E-5DCE5C34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C8CA-E7D6-4B7E-8589-28C5BAC3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8C2DB-C00F-4076-856F-B00443A6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E115C-E6F1-4409-B001-8FF37271D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573B06-6A62-4419-8D3C-852A193E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A53E68-EC2C-4469-AE02-2AF469D0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4810DA-114A-42F3-BE44-53B30EA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B5132-8CBA-4A0D-8930-42A6A4E2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77DF51-B080-48A9-BE2E-3284E240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5B0941-8BEB-48DE-BB7E-A32E2A6C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FED0CC-47FE-46AD-BE22-3323B12F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11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086D48-F329-4B76-90AF-8D483690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22031E-DCCA-4E17-80B5-2DB3AA4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39C00-AFE0-4808-B44C-98F7567D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98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7C6C0-00D5-449F-B2BD-C2E280B0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DB7BF-D0B9-443C-831C-8526F99F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F700C-37CA-4272-958E-4E3507BE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899D8-BA5B-4630-9FAA-8BAD8DD1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F73BA-6DA6-4FB8-A981-47BFBC3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CB12D-63A3-4C10-9F2A-0F9CA980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58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E4CC3-CBB7-4B18-81A7-281D52F5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FA973A-2477-4509-9F31-CE083E6DD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BF1CE6-D00F-4406-B8D4-36EDECAB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ECF3C-5847-4B8D-9CCA-946F8E7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F5D3A7-4AC8-414B-ADD1-E997FCC1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246F6-40D1-4A52-AFFE-90E98E1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3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C834DA-ED31-43F5-9465-CC4FB6E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47F13D-BD93-4E9A-88B9-5EF77C4C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3A6C0-46BA-4E1F-A342-7B6043BB3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7C66-8CAB-4ED7-BB36-0EAFC59299BB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ABC53-2F91-4AC6-950B-25E69F40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B0761-582B-4D18-89A1-043B73C1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6D5D-920E-438C-BD2F-5B08B7343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1FE1583-BD10-4541-82E2-D4330364EB8F}"/>
                  </a:ext>
                </a:extLst>
              </p:cNvPr>
              <p:cNvSpPr txBox="1"/>
              <p:nvPr/>
            </p:nvSpPr>
            <p:spPr>
              <a:xfrm>
                <a:off x="4983706" y="542348"/>
                <a:ext cx="3558795" cy="1920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br>
                  <a:rPr lang="de-DE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b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1FE1583-BD10-4541-82E2-D4330364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06" y="542348"/>
                <a:ext cx="3558795" cy="1920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45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</cp:lastModifiedBy>
  <cp:revision>3</cp:revision>
  <dcterms:created xsi:type="dcterms:W3CDTF">2020-12-13T12:32:48Z</dcterms:created>
  <dcterms:modified xsi:type="dcterms:W3CDTF">2020-12-13T12:37:01Z</dcterms:modified>
</cp:coreProperties>
</file>