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0CDF2-6249-44C3-BC35-9F28EA9A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Problem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orbit</a:t>
            </a:r>
            <a:r>
              <a:rPr lang="de-DE" b="1" dirty="0"/>
              <a:t> </a:t>
            </a:r>
            <a:r>
              <a:rPr lang="de-DE" b="1" dirty="0" err="1"/>
              <a:t>animation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  <a:p>
            <a:r>
              <a:rPr lang="de-DE" dirty="0"/>
              <a:t>I </a:t>
            </a:r>
            <a:r>
              <a:rPr lang="de-DE" dirty="0" err="1"/>
              <a:t>use</a:t>
            </a:r>
            <a:r>
              <a:rPr lang="de-DE" dirty="0"/>
              <a:t> same-</a:t>
            </a:r>
            <a:r>
              <a:rPr lang="de-DE" dirty="0" err="1"/>
              <a:t>sized</a:t>
            </a:r>
            <a:r>
              <a:rPr lang="de-DE" dirty="0"/>
              <a:t> angle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Same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fast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slow </a:t>
            </a:r>
            <a:r>
              <a:rPr lang="de-DE" dirty="0" err="1"/>
              <a:t>speeds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opposite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same </a:t>
            </a:r>
            <a:r>
              <a:rPr lang="de-DE" dirty="0" err="1">
                <a:sym typeface="Wingdings" panose="05000000000000000000" pitchFamily="2" charset="2"/>
              </a:rPr>
              <a:t>sized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angles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angle </a:t>
            </a:r>
            <a:r>
              <a:rPr lang="de-DE" dirty="0" err="1">
                <a:sym typeface="Wingdings" panose="05000000000000000000" pitchFamily="2" charset="2"/>
              </a:rPr>
              <a:t>section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violates</a:t>
            </a:r>
            <a:r>
              <a:rPr lang="de-DE" dirty="0">
                <a:sym typeface="Wingdings" panose="05000000000000000000" pitchFamily="2" charset="2"/>
              </a:rPr>
              <a:t> Keplers </a:t>
            </a:r>
            <a:r>
              <a:rPr lang="de-DE">
                <a:sym typeface="Wingdings" panose="05000000000000000000" pitchFamily="2" charset="2"/>
              </a:rPr>
              <a:t>second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7EDCC3-2DEB-49AA-9C49-D33B1A71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46" y="1308681"/>
            <a:ext cx="2715433" cy="2697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376B0C-15AB-4DAC-994D-4D26F60F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14" y="1216403"/>
            <a:ext cx="1643062" cy="160265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76B0A53-0B07-47D8-A5EF-B0DDD2AD950A}"/>
              </a:ext>
            </a:extLst>
          </p:cNvPr>
          <p:cNvCxnSpPr>
            <a:cxnSpLocks/>
          </p:cNvCxnSpPr>
          <p:nvPr/>
        </p:nvCxnSpPr>
        <p:spPr>
          <a:xfrm flipH="1">
            <a:off x="4924337" y="1216403"/>
            <a:ext cx="1672077" cy="1300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E7EF536-39FB-47F6-AB00-BC5828B0017C}"/>
              </a:ext>
            </a:extLst>
          </p:cNvPr>
          <p:cNvSpPr/>
          <p:nvPr/>
        </p:nvSpPr>
        <p:spPr>
          <a:xfrm>
            <a:off x="4924337" y="2516697"/>
            <a:ext cx="411061" cy="41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EF4B5F8-9C1A-4CFA-8741-5E040C787CAC}"/>
              </a:ext>
            </a:extLst>
          </p:cNvPr>
          <p:cNvCxnSpPr>
            <a:cxnSpLocks/>
          </p:cNvCxnSpPr>
          <p:nvPr/>
        </p:nvCxnSpPr>
        <p:spPr>
          <a:xfrm flipH="1">
            <a:off x="4923506" y="2819062"/>
            <a:ext cx="1611518" cy="108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3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velocity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elliptical</a:t>
                </a:r>
                <a:r>
                  <a:rPr lang="de-DE" dirty="0"/>
                  <a:t> </a:t>
                </a:r>
                <a:r>
                  <a:rPr lang="de-DE" dirty="0" err="1"/>
                  <a:t>orbits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bigger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larger radii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  <a:blipFill>
                <a:blip r:embed="rId2"/>
                <a:stretch>
                  <a:fillRect l="-751" t="-1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325300" y="456356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Decreasing </a:t>
                </a:r>
                <a:r>
                  <a:rPr lang="de-DE" b="1" dirty="0" err="1"/>
                  <a:t>calculation</a:t>
                </a:r>
                <a:r>
                  <a:rPr lang="de-DE" b="1" dirty="0"/>
                  <a:t> time </a:t>
                </a:r>
                <a:r>
                  <a:rPr lang="de-DE" b="1" dirty="0" err="1"/>
                  <a:t>by</a:t>
                </a:r>
                <a:r>
                  <a:rPr lang="de-DE" b="1" dirty="0"/>
                  <a:t> </a:t>
                </a:r>
                <a:r>
                  <a:rPr lang="de-DE" b="1" dirty="0" err="1"/>
                  <a:t>improving</a:t>
                </a:r>
                <a:r>
                  <a:rPr lang="de-DE" b="1" dirty="0"/>
                  <a:t> </a:t>
                </a:r>
                <a:r>
                  <a:rPr lang="de-DE" b="1" dirty="0" err="1"/>
                  <a:t>numerics</a:t>
                </a:r>
                <a:endParaRPr lang="de-DE" b="1" dirty="0"/>
              </a:p>
              <a:p>
                <a:r>
                  <a:rPr lang="de-DE" dirty="0"/>
                  <a:t>Simulink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64bit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1.0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large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decrease</a:t>
                </a:r>
                <a:endParaRPr lang="de-DE" dirty="0"/>
              </a:p>
              <a:p>
                <a:r>
                  <a:rPr lang="de-DE" dirty="0" err="1"/>
                  <a:t>Therefore</a:t>
                </a:r>
                <a:r>
                  <a:rPr lang="de-DE" dirty="0"/>
                  <a:t>: </a:t>
                </a: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(</a:t>
                </a:r>
                <a:r>
                  <a:rPr lang="de-DE" dirty="0" err="1"/>
                  <a:t>especially</a:t>
                </a:r>
                <a:r>
                  <a:rPr lang="de-DE" dirty="0"/>
                  <a:t>)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integrator</a:t>
                </a:r>
                <a:r>
                  <a:rPr lang="de-DE" dirty="0"/>
                  <a:t> and </a:t>
                </a:r>
                <a:r>
                  <a:rPr lang="de-DE" dirty="0" err="1"/>
                  <a:t>rescaling</a:t>
                </a:r>
                <a:r>
                  <a:rPr lang="de-DE" dirty="0"/>
                  <a:t> at ist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sense:</a:t>
                </a:r>
              </a:p>
              <a:p>
                <a:r>
                  <a:rPr lang="de-DE" dirty="0"/>
                  <a:t>The </a:t>
                </a:r>
                <a:r>
                  <a:rPr lang="de-DE" dirty="0" err="1"/>
                  <a:t>dynamic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≈1⋅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The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1217" t="-1780" r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1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Breitbild</PresentationFormat>
  <Paragraphs>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91</cp:revision>
  <dcterms:created xsi:type="dcterms:W3CDTF">2020-12-21T20:58:53Z</dcterms:created>
  <dcterms:modified xsi:type="dcterms:W3CDTF">2020-12-23T17:01:34Z</dcterms:modified>
</cp:coreProperties>
</file>