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rbit_mode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8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800" b="1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</cp:lastModifiedBy>
  <cp:revision>46</cp:revision>
  <dcterms:created xsi:type="dcterms:W3CDTF">2020-12-21T20:58:53Z</dcterms:created>
  <dcterms:modified xsi:type="dcterms:W3CDTF">2020-12-22T17:44:14Z</dcterms:modified>
</cp:coreProperties>
</file>