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9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74380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a text file with each of your SQL queries in your project submission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Total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ales by Country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Total Sales is calculated as Unit Price * Quantity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Sales by Country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0" y="1418450"/>
            <a:ext cx="4550700" cy="307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Products ordered that has less than ordered in stock.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Corresponding potential Income based on units Ordered vs Units in Stock.</a:t>
            </a: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Units In Stock/Ordered with Profits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0" y="1418450"/>
            <a:ext cx="4550700" cy="307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Top 10 companies that Spent the most $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X-axis lists Companies, Y-axis lists $ spent (since beginning of data)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04800" y="1434217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Highest Spending Companies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4217"/>
            <a:ext cx="4550700" cy="307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10 Most Expensive Products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X-axis is ProductName, Y-axis is Cost in $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10 M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ost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xpensive Products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89" y="1418450"/>
            <a:ext cx="4567527" cy="307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138</Words>
  <Application>Microsoft Office PowerPoint</Application>
  <PresentationFormat>On-screen Show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simple-light-2</vt:lpstr>
      <vt:lpstr>PowerPoint Presentation</vt:lpstr>
      <vt:lpstr>Total Sales by Country</vt:lpstr>
      <vt:lpstr>Total Units In Stock/Ordered with Profits</vt:lpstr>
      <vt:lpstr>Top 10 Highest Spending Companies</vt:lpstr>
      <vt:lpstr>Top 10 Most Expensive Products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</dc:creator>
  <cp:lastModifiedBy>Johan</cp:lastModifiedBy>
  <cp:revision>15</cp:revision>
  <dcterms:modified xsi:type="dcterms:W3CDTF">2019-04-13T20:47:52Z</dcterms:modified>
</cp:coreProperties>
</file>