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71" r:id="rId9"/>
    <p:sldId id="266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01373-75C6-42CC-88E3-E1FD001E0EF5}" v="9" dt="2020-05-28T20:43:04.865"/>
    <p1510:client id="{B9A39424-F3E0-44C9-9107-CFDE03CF1F08}" v="11" dt="2020-05-28T21:03:25.311"/>
    <p1510:client id="{C0463170-2F05-4568-A222-0179A2A4E052}" v="4" dt="2020-05-28T21:06:3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59" autoAdjust="0"/>
    <p:restoredTop sz="86482" autoAdjust="0"/>
  </p:normalViewPr>
  <p:slideViewPr>
    <p:cSldViewPr snapToGrid="0">
      <p:cViewPr>
        <p:scale>
          <a:sx n="60" d="100"/>
          <a:sy n="60" d="100"/>
        </p:scale>
        <p:origin x="-1716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5/10/relationships/revisionInfo" Target="revisionInfo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 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C907-DA81-497C-ABFA-2E42E03F153A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56FB2BF4-DCA2-4E5E-8FCB-13F6835C1FAE}">
      <dgm:prSet custT="1"/>
      <dgm:spPr/>
      <dgm:t>
        <a:bodyPr/>
        <a:lstStyle/>
        <a:p>
          <a:pPr rtl="0"/>
          <a:r>
            <a:rPr lang="en-US" sz="2400" dirty="0"/>
            <a:t>Ului </a:t>
          </a:r>
          <a:r>
            <a:rPr lang="en-US" sz="2400" dirty="0" err="1"/>
            <a:t>Tiberiu</a:t>
          </a:r>
          <a:endParaRPr lang="ro-RO" sz="2400" dirty="0"/>
        </a:p>
      </dgm:t>
    </dgm:pt>
    <dgm:pt modelId="{813987C7-F8F6-4D4E-8A80-95B194B2BEDE}" type="parTrans" cxnId="{21E19BA5-0F77-4B5E-896B-8F4E615DF562}">
      <dgm:prSet/>
      <dgm:spPr/>
      <dgm:t>
        <a:bodyPr/>
        <a:lstStyle/>
        <a:p>
          <a:endParaRPr lang="ro-RO"/>
        </a:p>
      </dgm:t>
    </dgm:pt>
    <dgm:pt modelId="{A43D1E68-F43B-4D44-8DAF-E03C95B49FF9}" type="sibTrans" cxnId="{21E19BA5-0F77-4B5E-896B-8F4E615DF562}">
      <dgm:prSet/>
      <dgm:spPr/>
      <dgm:t>
        <a:bodyPr/>
        <a:lstStyle/>
        <a:p>
          <a:endParaRPr lang="ro-RO"/>
        </a:p>
      </dgm:t>
    </dgm:pt>
    <dgm:pt modelId="{25FD9000-2328-4C53-A3E9-A6BD43C99AD5}">
      <dgm:prSet/>
      <dgm:spPr/>
      <dgm:t>
        <a:bodyPr/>
        <a:lstStyle/>
        <a:p>
          <a:pPr rtl="0"/>
          <a:r>
            <a:rPr lang="en-US" dirty="0"/>
            <a:t>Swiss Web Academy Oct 2019- Mai 2020</a:t>
          </a:r>
          <a:endParaRPr lang="ro-RO" dirty="0"/>
        </a:p>
      </dgm:t>
    </dgm:pt>
    <dgm:pt modelId="{E77DCC35-8CCE-49CE-9C92-814CFC957418}" type="parTrans" cxnId="{F5A0C965-646A-45D7-8092-750814124CBA}">
      <dgm:prSet/>
      <dgm:spPr/>
      <dgm:t>
        <a:bodyPr/>
        <a:lstStyle/>
        <a:p>
          <a:endParaRPr lang="ro-RO"/>
        </a:p>
      </dgm:t>
    </dgm:pt>
    <dgm:pt modelId="{5D2B478B-F524-4E99-9975-6172B2D5D326}" type="sibTrans" cxnId="{F5A0C965-646A-45D7-8092-750814124CBA}">
      <dgm:prSet/>
      <dgm:spPr/>
      <dgm:t>
        <a:bodyPr/>
        <a:lstStyle/>
        <a:p>
          <a:endParaRPr lang="ro-RO"/>
        </a:p>
      </dgm:t>
    </dgm:pt>
    <dgm:pt modelId="{04D6C857-BB5B-4AB7-8633-42BE4288D97E}" type="pres">
      <dgm:prSet presAssocID="{08F6C907-DA81-497C-ABFA-2E42E03F153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DB4A352-64F9-4783-8C71-7F8F8FAA5D07}" type="pres">
      <dgm:prSet presAssocID="{56FB2BF4-DCA2-4E5E-8FCB-13F6835C1FAE}" presName="horFlow" presStyleCnt="0"/>
      <dgm:spPr/>
    </dgm:pt>
    <dgm:pt modelId="{7FB084E6-FAB4-4B17-B675-0DE5B166ECE6}" type="pres">
      <dgm:prSet presAssocID="{56FB2BF4-DCA2-4E5E-8FCB-13F6835C1FAE}" presName="bigChev" presStyleLbl="node1" presStyleIdx="0" presStyleCnt="2" custScaleX="396681" custScaleY="125792"/>
      <dgm:spPr/>
    </dgm:pt>
    <dgm:pt modelId="{64FA6BC3-9CB1-4DB3-BAA1-B347E7E27815}" type="pres">
      <dgm:prSet presAssocID="{56FB2BF4-DCA2-4E5E-8FCB-13F6835C1FAE}" presName="vSp" presStyleCnt="0"/>
      <dgm:spPr/>
    </dgm:pt>
    <dgm:pt modelId="{569DA2C4-3507-4FDD-83DE-8E388E39D741}" type="pres">
      <dgm:prSet presAssocID="{25FD9000-2328-4C53-A3E9-A6BD43C99AD5}" presName="horFlow" presStyleCnt="0"/>
      <dgm:spPr/>
    </dgm:pt>
    <dgm:pt modelId="{86A7FE25-7969-49E0-A0A6-4646143EA76B}" type="pres">
      <dgm:prSet presAssocID="{25FD9000-2328-4C53-A3E9-A6BD43C99AD5}" presName="bigChev" presStyleLbl="node1" presStyleIdx="1" presStyleCnt="2" custScaleX="456833" custScaleY="124555"/>
      <dgm:spPr/>
    </dgm:pt>
  </dgm:ptLst>
  <dgm:cxnLst>
    <dgm:cxn modelId="{8C6EB217-12AF-4512-95D4-740F93D70880}" type="presOf" srcId="{56FB2BF4-DCA2-4E5E-8FCB-13F6835C1FAE}" destId="{7FB084E6-FAB4-4B17-B675-0DE5B166ECE6}" srcOrd="0" destOrd="0" presId="urn:microsoft.com/office/officeart/2005/8/layout/lProcess3"/>
    <dgm:cxn modelId="{B66AAC3C-99AB-4B36-A333-E299CBA71F2C}" type="presOf" srcId="{08F6C907-DA81-497C-ABFA-2E42E03F153A}" destId="{04D6C857-BB5B-4AB7-8633-42BE4288D97E}" srcOrd="0" destOrd="0" presId="urn:microsoft.com/office/officeart/2005/8/layout/lProcess3"/>
    <dgm:cxn modelId="{F5A0C965-646A-45D7-8092-750814124CBA}" srcId="{08F6C907-DA81-497C-ABFA-2E42E03F153A}" destId="{25FD9000-2328-4C53-A3E9-A6BD43C99AD5}" srcOrd="1" destOrd="0" parTransId="{E77DCC35-8CCE-49CE-9C92-814CFC957418}" sibTransId="{5D2B478B-F524-4E99-9975-6172B2D5D326}"/>
    <dgm:cxn modelId="{21E19BA5-0F77-4B5E-896B-8F4E615DF562}" srcId="{08F6C907-DA81-497C-ABFA-2E42E03F153A}" destId="{56FB2BF4-DCA2-4E5E-8FCB-13F6835C1FAE}" srcOrd="0" destOrd="0" parTransId="{813987C7-F8F6-4D4E-8A80-95B194B2BEDE}" sibTransId="{A43D1E68-F43B-4D44-8DAF-E03C95B49FF9}"/>
    <dgm:cxn modelId="{8FFACFFD-D505-4DD6-B6AF-32841E59A458}" type="presOf" srcId="{25FD9000-2328-4C53-A3E9-A6BD43C99AD5}" destId="{86A7FE25-7969-49E0-A0A6-4646143EA76B}" srcOrd="0" destOrd="0" presId="urn:microsoft.com/office/officeart/2005/8/layout/lProcess3"/>
    <dgm:cxn modelId="{9E3B8C37-A829-4797-AE34-2BEEC880ED3C}" type="presParOf" srcId="{04D6C857-BB5B-4AB7-8633-42BE4288D97E}" destId="{6DB4A352-64F9-4783-8C71-7F8F8FAA5D07}" srcOrd="0" destOrd="0" presId="urn:microsoft.com/office/officeart/2005/8/layout/lProcess3"/>
    <dgm:cxn modelId="{0D3543BE-8FEF-4701-B670-B898DA31FA9D}" type="presParOf" srcId="{6DB4A352-64F9-4783-8C71-7F8F8FAA5D07}" destId="{7FB084E6-FAB4-4B17-B675-0DE5B166ECE6}" srcOrd="0" destOrd="0" presId="urn:microsoft.com/office/officeart/2005/8/layout/lProcess3"/>
    <dgm:cxn modelId="{0099DB73-D94A-4652-A045-30F85EE1590C}" type="presParOf" srcId="{04D6C857-BB5B-4AB7-8633-42BE4288D97E}" destId="{64FA6BC3-9CB1-4DB3-BAA1-B347E7E27815}" srcOrd="1" destOrd="0" presId="urn:microsoft.com/office/officeart/2005/8/layout/lProcess3"/>
    <dgm:cxn modelId="{01F6DE18-F686-4687-BDF9-6747FDBEF238}" type="presParOf" srcId="{04D6C857-BB5B-4AB7-8633-42BE4288D97E}" destId="{569DA2C4-3507-4FDD-83DE-8E388E39D741}" srcOrd="2" destOrd="0" presId="urn:microsoft.com/office/officeart/2005/8/layout/lProcess3"/>
    <dgm:cxn modelId="{844AAE35-FA72-4188-A99E-1EC3ED860BD9}" type="presParOf" srcId="{569DA2C4-3507-4FDD-83DE-8E388E39D741}" destId="{86A7FE25-7969-49E0-A0A6-4646143EA76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3CD0E-BFF5-45C4-97C9-21CE1DE7CE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D7860958-CB84-44D6-8B9A-05C97DB4CB60}">
      <dgm:prSet/>
      <dgm:spPr/>
      <dgm:t>
        <a:bodyPr/>
        <a:lstStyle/>
        <a:p>
          <a:pPr rtl="0"/>
          <a:r>
            <a:rPr lang="en-US" b="1"/>
            <a:t>ROBOT URMARITOR SI OCOLITOR</a:t>
          </a:r>
          <a:endParaRPr lang="ro-RO"/>
        </a:p>
      </dgm:t>
    </dgm:pt>
    <dgm:pt modelId="{96F6E791-DF38-48F6-B3D5-4ABBE507B9BB}" type="parTrans" cxnId="{F5529418-8367-4103-A65E-A5997846E5CA}">
      <dgm:prSet/>
      <dgm:spPr/>
      <dgm:t>
        <a:bodyPr/>
        <a:lstStyle/>
        <a:p>
          <a:endParaRPr lang="ro-RO"/>
        </a:p>
      </dgm:t>
    </dgm:pt>
    <dgm:pt modelId="{44E5CFE8-D258-4B17-874D-32B80DBDB2F7}" type="sibTrans" cxnId="{F5529418-8367-4103-A65E-A5997846E5CA}">
      <dgm:prSet/>
      <dgm:spPr/>
      <dgm:t>
        <a:bodyPr/>
        <a:lstStyle/>
        <a:p>
          <a:endParaRPr lang="ro-RO"/>
        </a:p>
      </dgm:t>
    </dgm:pt>
    <dgm:pt modelId="{25971E5E-E289-4110-81D5-A40842499DAF}" type="pres">
      <dgm:prSet presAssocID="{F7C3CD0E-BFF5-45C4-97C9-21CE1DE7CE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4404460-A6B5-4500-AE1E-B3FB55217C1A}" type="pres">
      <dgm:prSet presAssocID="{D7860958-CB84-44D6-8B9A-05C97DB4CB60}" presName="horFlow" presStyleCnt="0"/>
      <dgm:spPr/>
    </dgm:pt>
    <dgm:pt modelId="{86CCFA6A-E9BB-45D3-8098-20119CBBFB47}" type="pres">
      <dgm:prSet presAssocID="{D7860958-CB84-44D6-8B9A-05C97DB4CB60}" presName="bigChev" presStyleLbl="node1" presStyleIdx="0" presStyleCnt="1"/>
      <dgm:spPr/>
    </dgm:pt>
  </dgm:ptLst>
  <dgm:cxnLst>
    <dgm:cxn modelId="{F5529418-8367-4103-A65E-A5997846E5CA}" srcId="{F7C3CD0E-BFF5-45C4-97C9-21CE1DE7CE9E}" destId="{D7860958-CB84-44D6-8B9A-05C97DB4CB60}" srcOrd="0" destOrd="0" parTransId="{96F6E791-DF38-48F6-B3D5-4ABBE507B9BB}" sibTransId="{44E5CFE8-D258-4B17-874D-32B80DBDB2F7}"/>
    <dgm:cxn modelId="{7300BF4A-7652-4FE6-B7BF-5350C1E6E03D}" type="presOf" srcId="{D7860958-CB84-44D6-8B9A-05C97DB4CB60}" destId="{86CCFA6A-E9BB-45D3-8098-20119CBBFB47}" srcOrd="0" destOrd="0" presId="urn:microsoft.com/office/officeart/2005/8/layout/lProcess3"/>
    <dgm:cxn modelId="{F6CF2354-5FA8-4AE2-91D4-2CBC0250AC93}" type="presOf" srcId="{F7C3CD0E-BFF5-45C4-97C9-21CE1DE7CE9E}" destId="{25971E5E-E289-4110-81D5-A40842499DAF}" srcOrd="0" destOrd="0" presId="urn:microsoft.com/office/officeart/2005/8/layout/lProcess3"/>
    <dgm:cxn modelId="{2E968254-1C2A-4C97-B1AD-E1F88F5220A9}" type="presParOf" srcId="{25971E5E-E289-4110-81D5-A40842499DAF}" destId="{84404460-A6B5-4500-AE1E-B3FB55217C1A}" srcOrd="0" destOrd="0" presId="urn:microsoft.com/office/officeart/2005/8/layout/lProcess3"/>
    <dgm:cxn modelId="{49116AEE-E4EB-4259-A773-D53CD597629B}" type="presParOf" srcId="{84404460-A6B5-4500-AE1E-B3FB55217C1A}" destId="{86CCFA6A-E9BB-45D3-8098-20119CBBFB4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8421D-7192-4DF7-8AD6-460798E7ED31}" type="doc">
      <dgm:prSet loTypeId="urn:microsoft.com/office/officeart/2009/3/layout/SubStep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A9CD7E0A-032C-4186-8F06-8A7C790E080E}">
      <dgm:prSet/>
      <dgm:spPr/>
      <dgm:t>
        <a:bodyPr/>
        <a:lstStyle/>
        <a:p>
          <a:pPr rtl="0"/>
          <a:r>
            <a:rPr lang="en-US" b="1" dirty="0" err="1"/>
            <a:t>Materiale</a:t>
          </a:r>
          <a:r>
            <a:rPr lang="en-US" b="1" dirty="0"/>
            <a:t> </a:t>
          </a:r>
          <a:r>
            <a:rPr lang="en-US" b="1" dirty="0" err="1"/>
            <a:t>folosite</a:t>
          </a:r>
          <a:r>
            <a:rPr lang="en-US" b="1" dirty="0"/>
            <a:t> </a:t>
          </a:r>
          <a:r>
            <a:rPr lang="en-US" b="1" dirty="0" err="1"/>
            <a:t>pentru</a:t>
          </a:r>
          <a:r>
            <a:rPr lang="en-US" b="1" dirty="0"/>
            <a:t> </a:t>
          </a:r>
          <a:r>
            <a:rPr lang="en-US" b="1" dirty="0" err="1"/>
            <a:t>proiect</a:t>
          </a:r>
          <a:endParaRPr lang="ro-RO" dirty="0"/>
        </a:p>
      </dgm:t>
    </dgm:pt>
    <dgm:pt modelId="{C429B89B-36B7-4798-81AB-6F3E156489F4}" type="parTrans" cxnId="{AA9855E6-BFE2-4DE7-B853-F9D7A05445BE}">
      <dgm:prSet/>
      <dgm:spPr/>
      <dgm:t>
        <a:bodyPr/>
        <a:lstStyle/>
        <a:p>
          <a:endParaRPr lang="ro-RO"/>
        </a:p>
      </dgm:t>
    </dgm:pt>
    <dgm:pt modelId="{C77F6DC7-2641-433A-AECF-A41693B363F4}" type="sibTrans" cxnId="{AA9855E6-BFE2-4DE7-B853-F9D7A05445BE}">
      <dgm:prSet/>
      <dgm:spPr/>
      <dgm:t>
        <a:bodyPr/>
        <a:lstStyle/>
        <a:p>
          <a:endParaRPr lang="ro-RO"/>
        </a:p>
      </dgm:t>
    </dgm:pt>
    <dgm:pt modelId="{1B43B336-B4F7-4F94-B573-D05F00B57198}">
      <dgm:prSet custT="1"/>
      <dgm:spPr/>
      <dgm:t>
        <a:bodyPr/>
        <a:lstStyle/>
        <a:p>
          <a:pPr rtl="0"/>
          <a:r>
            <a:rPr lang="en-US" sz="1400" b="1" dirty="0" err="1"/>
            <a:t>Arduino</a:t>
          </a:r>
          <a:r>
            <a:rPr lang="en-US" sz="1400" b="1" dirty="0"/>
            <a:t> UNO R3</a:t>
          </a:r>
          <a:endParaRPr lang="ro-RO" sz="1400" dirty="0"/>
        </a:p>
      </dgm:t>
    </dgm:pt>
    <dgm:pt modelId="{5521D9E7-516B-440B-B76F-AD12EBDA3F60}" type="parTrans" cxnId="{3FE8B0CA-5356-46D7-BD27-57D831F443E3}">
      <dgm:prSet/>
      <dgm:spPr/>
      <dgm:t>
        <a:bodyPr/>
        <a:lstStyle/>
        <a:p>
          <a:endParaRPr lang="ro-RO"/>
        </a:p>
      </dgm:t>
    </dgm:pt>
    <dgm:pt modelId="{C514E613-4749-41E8-BBE9-AA4FADDFAC6D}" type="sibTrans" cxnId="{3FE8B0CA-5356-46D7-BD27-57D831F443E3}">
      <dgm:prSet/>
      <dgm:spPr/>
      <dgm:t>
        <a:bodyPr/>
        <a:lstStyle/>
        <a:p>
          <a:endParaRPr lang="ro-RO"/>
        </a:p>
      </dgm:t>
    </dgm:pt>
    <dgm:pt modelId="{85EBCA9E-BE71-443A-B2A7-63FA66A4D356}">
      <dgm:prSet custT="1"/>
      <dgm:spPr/>
      <dgm:t>
        <a:bodyPr/>
        <a:lstStyle/>
        <a:p>
          <a:pPr rtl="0"/>
          <a:r>
            <a:rPr lang="en-US" sz="1400" b="1" dirty="0" err="1"/>
            <a:t>Sursa</a:t>
          </a:r>
          <a:r>
            <a:rPr lang="en-US" sz="1400" b="1" dirty="0"/>
            <a:t> de </a:t>
          </a:r>
          <a:r>
            <a:rPr lang="en-US" sz="1400" b="1" dirty="0" err="1"/>
            <a:t>alimentare</a:t>
          </a:r>
          <a:r>
            <a:rPr lang="en-US" sz="1400" b="1" dirty="0"/>
            <a:t> </a:t>
          </a:r>
          <a:r>
            <a:rPr lang="en-US" sz="1400" b="1" dirty="0" err="1"/>
            <a:t>Baterie</a:t>
          </a:r>
          <a:r>
            <a:rPr lang="en-US" sz="1400" b="1" dirty="0"/>
            <a:t> 9V DC</a:t>
          </a:r>
          <a:endParaRPr lang="ro-RO" sz="1400" dirty="0"/>
        </a:p>
      </dgm:t>
    </dgm:pt>
    <dgm:pt modelId="{7809BFED-B3AE-4DA4-B438-F5E35A192F21}" type="parTrans" cxnId="{0BBD2189-A518-431B-8889-5A0C704690FA}">
      <dgm:prSet/>
      <dgm:spPr/>
      <dgm:t>
        <a:bodyPr/>
        <a:lstStyle/>
        <a:p>
          <a:endParaRPr lang="ro-RO"/>
        </a:p>
      </dgm:t>
    </dgm:pt>
    <dgm:pt modelId="{6BB6E24F-B9FE-4DC1-8E81-214A04A4D0A8}" type="sibTrans" cxnId="{0BBD2189-A518-431B-8889-5A0C704690FA}">
      <dgm:prSet/>
      <dgm:spPr/>
      <dgm:t>
        <a:bodyPr/>
        <a:lstStyle/>
        <a:p>
          <a:endParaRPr lang="ro-RO"/>
        </a:p>
      </dgm:t>
    </dgm:pt>
    <dgm:pt modelId="{4901651D-B199-41AA-BE83-28D38782B34D}">
      <dgm:prSet custT="1"/>
      <dgm:spPr/>
      <dgm:t>
        <a:bodyPr/>
        <a:lstStyle/>
        <a:p>
          <a:pPr rtl="0"/>
          <a:r>
            <a:rPr lang="pt-BR" sz="1400" b="1" dirty="0"/>
            <a:t>Modul cu Driver de Motoare Dual L9110 S</a:t>
          </a:r>
          <a:endParaRPr lang="ro-RO" sz="1400" dirty="0"/>
        </a:p>
      </dgm:t>
    </dgm:pt>
    <dgm:pt modelId="{71FCBE43-9645-4E0F-B8DB-AC917271BFEF}" type="parTrans" cxnId="{7C3F7DEF-4DDB-490F-BFF6-9B9A2B73633D}">
      <dgm:prSet/>
      <dgm:spPr/>
      <dgm:t>
        <a:bodyPr/>
        <a:lstStyle/>
        <a:p>
          <a:endParaRPr lang="ro-RO"/>
        </a:p>
      </dgm:t>
    </dgm:pt>
    <dgm:pt modelId="{AA30CF05-06E7-4CF2-91CC-80E2721D2D69}" type="sibTrans" cxnId="{7C3F7DEF-4DDB-490F-BFF6-9B9A2B73633D}">
      <dgm:prSet/>
      <dgm:spPr/>
      <dgm:t>
        <a:bodyPr/>
        <a:lstStyle/>
        <a:p>
          <a:endParaRPr lang="ro-RO"/>
        </a:p>
      </dgm:t>
    </dgm:pt>
    <dgm:pt modelId="{BFE36D22-E311-4877-AA92-338D9CD39B38}">
      <dgm:prSet custT="1"/>
      <dgm:spPr/>
      <dgm:t>
        <a:bodyPr/>
        <a:lstStyle/>
        <a:p>
          <a:pPr rtl="0"/>
          <a:r>
            <a:rPr lang="es-ES" sz="1400" b="1" dirty="0" err="1"/>
            <a:t>Doua</a:t>
          </a:r>
          <a:r>
            <a:rPr lang="es-ES" sz="1400" b="1" dirty="0"/>
            <a:t> </a:t>
          </a:r>
          <a:r>
            <a:rPr lang="es-ES" sz="1400" b="1" dirty="0" err="1"/>
            <a:t>Motoare</a:t>
          </a:r>
          <a:r>
            <a:rPr lang="es-ES" sz="1400" b="1" dirty="0"/>
            <a:t> DC 3V-6V </a:t>
          </a:r>
          <a:endParaRPr lang="ro-RO" sz="1400" dirty="0"/>
        </a:p>
      </dgm:t>
    </dgm:pt>
    <dgm:pt modelId="{83AEB397-C990-4503-B3F0-579B616C53EF}" type="parTrans" cxnId="{2E543EF4-9F09-4A80-8E2E-1BD1585B2C96}">
      <dgm:prSet/>
      <dgm:spPr/>
      <dgm:t>
        <a:bodyPr/>
        <a:lstStyle/>
        <a:p>
          <a:endParaRPr lang="ro-RO"/>
        </a:p>
      </dgm:t>
    </dgm:pt>
    <dgm:pt modelId="{C20C63E2-DE05-4B43-9F85-D10298E63004}" type="sibTrans" cxnId="{2E543EF4-9F09-4A80-8E2E-1BD1585B2C96}">
      <dgm:prSet/>
      <dgm:spPr/>
      <dgm:t>
        <a:bodyPr/>
        <a:lstStyle/>
        <a:p>
          <a:endParaRPr lang="ro-RO"/>
        </a:p>
      </dgm:t>
    </dgm:pt>
    <dgm:pt modelId="{B23BE0B1-D2EB-4980-888E-1EA9D4C9BB79}">
      <dgm:prSet custT="1"/>
      <dgm:spPr/>
      <dgm:t>
        <a:bodyPr/>
        <a:lstStyle/>
        <a:p>
          <a:pPr rtl="0"/>
          <a:r>
            <a:rPr lang="pt-BR" sz="1400" b="1" dirty="0"/>
            <a:t>Modul senzor Ultrasonic detector distanta   HC-SR04</a:t>
          </a:r>
          <a:endParaRPr lang="ro-RO" sz="1400" dirty="0"/>
        </a:p>
      </dgm:t>
    </dgm:pt>
    <dgm:pt modelId="{44571E87-BB80-4E38-BE3A-FCF15D9D9516}" type="parTrans" cxnId="{8B3ADD62-B75C-4C6F-9E76-F2EEBB81D796}">
      <dgm:prSet/>
      <dgm:spPr/>
      <dgm:t>
        <a:bodyPr/>
        <a:lstStyle/>
        <a:p>
          <a:endParaRPr lang="ro-RO"/>
        </a:p>
      </dgm:t>
    </dgm:pt>
    <dgm:pt modelId="{6197F2BA-ED4D-4311-A1AB-90E2D63644D1}" type="sibTrans" cxnId="{8B3ADD62-B75C-4C6F-9E76-F2EEBB81D796}">
      <dgm:prSet/>
      <dgm:spPr/>
      <dgm:t>
        <a:bodyPr/>
        <a:lstStyle/>
        <a:p>
          <a:endParaRPr lang="ro-RO"/>
        </a:p>
      </dgm:t>
    </dgm:pt>
    <dgm:pt modelId="{30F3BCC4-DCFD-4188-BC25-B041CF3FF2CC}">
      <dgm:prSet custT="1"/>
      <dgm:spPr/>
      <dgm:t>
        <a:bodyPr/>
        <a:lstStyle/>
        <a:p>
          <a:pPr rtl="0"/>
          <a:r>
            <a:rPr lang="it-IT" sz="1400" b="1" dirty="0"/>
            <a:t>Modul senzor urmarire linie TCRT5000</a:t>
          </a:r>
          <a:endParaRPr lang="ro-RO" sz="1400" dirty="0"/>
        </a:p>
      </dgm:t>
    </dgm:pt>
    <dgm:pt modelId="{F4D27376-E0AF-4E08-A754-B2BC015994C0}" type="parTrans" cxnId="{E6A93FF3-DE37-4238-B4B9-9982F851F6C1}">
      <dgm:prSet/>
      <dgm:spPr/>
      <dgm:t>
        <a:bodyPr/>
        <a:lstStyle/>
        <a:p>
          <a:endParaRPr lang="ro-RO"/>
        </a:p>
      </dgm:t>
    </dgm:pt>
    <dgm:pt modelId="{F4A882B3-C345-4A1D-A64D-62049841B1E1}" type="sibTrans" cxnId="{E6A93FF3-DE37-4238-B4B9-9982F851F6C1}">
      <dgm:prSet/>
      <dgm:spPr/>
      <dgm:t>
        <a:bodyPr/>
        <a:lstStyle/>
        <a:p>
          <a:endParaRPr lang="ro-RO"/>
        </a:p>
      </dgm:t>
    </dgm:pt>
    <dgm:pt modelId="{B44DF612-2C2B-4E38-96D7-62BC4ACC9875}">
      <dgm:prSet custT="1"/>
      <dgm:spPr/>
      <dgm:t>
        <a:bodyPr/>
        <a:lstStyle/>
        <a:p>
          <a:pPr rtl="0"/>
          <a:r>
            <a:rPr lang="en-US" sz="1400" b="1" dirty="0"/>
            <a:t>Servomotor MG90S</a:t>
          </a:r>
          <a:endParaRPr lang="ro-RO" sz="1400" dirty="0"/>
        </a:p>
      </dgm:t>
    </dgm:pt>
    <dgm:pt modelId="{ED567E4C-B455-49B5-BC33-0DB798632FE1}" type="parTrans" cxnId="{EC630B84-B58D-4161-9ADD-A0120E480979}">
      <dgm:prSet/>
      <dgm:spPr/>
      <dgm:t>
        <a:bodyPr/>
        <a:lstStyle/>
        <a:p>
          <a:endParaRPr lang="ro-RO"/>
        </a:p>
      </dgm:t>
    </dgm:pt>
    <dgm:pt modelId="{ED571DA9-3AEA-4287-96E4-21B0FAFB9C3F}" type="sibTrans" cxnId="{EC630B84-B58D-4161-9ADD-A0120E480979}">
      <dgm:prSet/>
      <dgm:spPr/>
      <dgm:t>
        <a:bodyPr/>
        <a:lstStyle/>
        <a:p>
          <a:endParaRPr lang="ro-RO"/>
        </a:p>
      </dgm:t>
    </dgm:pt>
    <dgm:pt modelId="{6C1FB67D-75EE-4C2D-B785-98D5CB90FA95}">
      <dgm:prSet custT="1"/>
      <dgm:spPr/>
      <dgm:t>
        <a:bodyPr/>
        <a:lstStyle/>
        <a:p>
          <a:pPr rtl="0"/>
          <a:r>
            <a:rPr lang="fr-FR" sz="1400" b="1" dirty="0"/>
            <a:t>Display LED 16x2 + </a:t>
          </a:r>
          <a:r>
            <a:rPr lang="fr-FR" sz="1400" b="1" dirty="0" err="1"/>
            <a:t>adaptor</a:t>
          </a:r>
          <a:r>
            <a:rPr lang="fr-FR" sz="1400" b="1" dirty="0"/>
            <a:t> I2C</a:t>
          </a:r>
          <a:endParaRPr lang="ro-RO" sz="1400" dirty="0"/>
        </a:p>
      </dgm:t>
    </dgm:pt>
    <dgm:pt modelId="{0B8F2922-D9C2-4EF4-BAA3-0FA3AB007304}" type="parTrans" cxnId="{D66A99BA-7DD7-46EC-A66D-4CB8B0471899}">
      <dgm:prSet/>
      <dgm:spPr/>
      <dgm:t>
        <a:bodyPr/>
        <a:lstStyle/>
        <a:p>
          <a:endParaRPr lang="ro-RO"/>
        </a:p>
      </dgm:t>
    </dgm:pt>
    <dgm:pt modelId="{DDA8BE2B-F7CB-41C4-9A18-BA4DFE3AF6E5}" type="sibTrans" cxnId="{D66A99BA-7DD7-46EC-A66D-4CB8B0471899}">
      <dgm:prSet/>
      <dgm:spPr/>
      <dgm:t>
        <a:bodyPr/>
        <a:lstStyle/>
        <a:p>
          <a:endParaRPr lang="ro-RO"/>
        </a:p>
      </dgm:t>
    </dgm:pt>
    <dgm:pt modelId="{32A6BB9D-6E5B-446C-8996-8664C2F731D0}">
      <dgm:prSet custT="1"/>
      <dgm:spPr/>
      <dgm:t>
        <a:bodyPr/>
        <a:lstStyle/>
        <a:p>
          <a:pPr rtl="0"/>
          <a:r>
            <a:rPr lang="fr-FR" sz="1400" b="1" dirty="0"/>
            <a:t>Bara de </a:t>
          </a:r>
          <a:r>
            <a:rPr lang="fr-FR" sz="1400" b="1" dirty="0" err="1"/>
            <a:t>neopixeli</a:t>
          </a:r>
          <a:r>
            <a:rPr lang="fr-FR" sz="1400" b="1" dirty="0"/>
            <a:t> WS2812 </a:t>
          </a:r>
          <a:r>
            <a:rPr lang="fr-FR" sz="1400" b="1" dirty="0" err="1"/>
            <a:t>cu</a:t>
          </a:r>
          <a:r>
            <a:rPr lang="fr-FR" sz="1400" b="1" dirty="0"/>
            <a:t> 8 </a:t>
          </a:r>
          <a:r>
            <a:rPr lang="fr-FR" sz="1400" b="1" dirty="0" err="1"/>
            <a:t>leduri</a:t>
          </a:r>
          <a:r>
            <a:rPr lang="fr-FR" sz="1400" b="1" dirty="0"/>
            <a:t> </a:t>
          </a:r>
          <a:endParaRPr lang="ro-RO" sz="1400" dirty="0"/>
        </a:p>
      </dgm:t>
    </dgm:pt>
    <dgm:pt modelId="{7C01372A-B2C7-4A11-AED8-FA61A9575AE4}" type="parTrans" cxnId="{454E7888-9622-430C-AB01-E8C1C9877063}">
      <dgm:prSet/>
      <dgm:spPr/>
      <dgm:t>
        <a:bodyPr/>
        <a:lstStyle/>
        <a:p>
          <a:endParaRPr lang="ro-RO"/>
        </a:p>
      </dgm:t>
    </dgm:pt>
    <dgm:pt modelId="{F23A9062-CB8E-491B-A0F2-219CD16A086A}" type="sibTrans" cxnId="{454E7888-9622-430C-AB01-E8C1C9877063}">
      <dgm:prSet/>
      <dgm:spPr/>
      <dgm:t>
        <a:bodyPr/>
        <a:lstStyle/>
        <a:p>
          <a:endParaRPr lang="ro-RO"/>
        </a:p>
      </dgm:t>
    </dgm:pt>
    <dgm:pt modelId="{A318E02E-E20E-40E4-A83C-23D35A5BD7ED}" type="pres">
      <dgm:prSet presAssocID="{4A88421D-7192-4DF7-8AD6-460798E7ED31}" presName="Name0" presStyleCnt="0">
        <dgm:presLayoutVars>
          <dgm:chMax val="7"/>
          <dgm:dir/>
          <dgm:animOne val="branch"/>
        </dgm:presLayoutVars>
      </dgm:prSet>
      <dgm:spPr/>
    </dgm:pt>
    <dgm:pt modelId="{A624AFE9-D9D9-446C-BFD9-2F2EAB86D122}" type="pres">
      <dgm:prSet presAssocID="{A9CD7E0A-032C-4186-8F06-8A7C790E080E}" presName="parTx1" presStyleLbl="node1" presStyleIdx="0" presStyleCnt="1"/>
      <dgm:spPr/>
    </dgm:pt>
    <dgm:pt modelId="{D8A7A70F-65A1-4331-A700-F34D9E3F76F8}" type="pres">
      <dgm:prSet presAssocID="{A9CD7E0A-032C-4186-8F06-8A7C790E080E}" presName="spPre1" presStyleCnt="0"/>
      <dgm:spPr/>
    </dgm:pt>
    <dgm:pt modelId="{D2EE1682-BB9F-4289-8DC5-6B0BCE0E8ADF}" type="pres">
      <dgm:prSet presAssocID="{A9CD7E0A-032C-4186-8F06-8A7C790E080E}" presName="chLin1" presStyleCnt="0"/>
      <dgm:spPr/>
    </dgm:pt>
    <dgm:pt modelId="{C5FFC692-1781-47EB-9D9D-214AB858CC89}" type="pres">
      <dgm:prSet presAssocID="{5521D9E7-516B-440B-B76F-AD12EBDA3F60}" presName="Name11" presStyleLbl="parChTrans1D1" presStyleIdx="0" presStyleCnt="18"/>
      <dgm:spPr/>
    </dgm:pt>
    <dgm:pt modelId="{5C017FDA-F854-490D-9C91-D2B376D04697}" type="pres">
      <dgm:prSet presAssocID="{1B43B336-B4F7-4F94-B573-D05F00B57198}" presName="txAndLines1" presStyleCnt="0"/>
      <dgm:spPr/>
    </dgm:pt>
    <dgm:pt modelId="{B337194E-BBCA-428C-8550-259802CF31CD}" type="pres">
      <dgm:prSet presAssocID="{1B43B336-B4F7-4F94-B573-D05F00B57198}" presName="anchor1" presStyleCnt="0"/>
      <dgm:spPr/>
    </dgm:pt>
    <dgm:pt modelId="{C5730DF9-5A13-45A8-8205-D37211C6F5B5}" type="pres">
      <dgm:prSet presAssocID="{1B43B336-B4F7-4F94-B573-D05F00B57198}" presName="backup1" presStyleCnt="0"/>
      <dgm:spPr/>
    </dgm:pt>
    <dgm:pt modelId="{EFD3B70C-E38C-47D9-9397-1F2A3870ACE6}" type="pres">
      <dgm:prSet presAssocID="{1B43B336-B4F7-4F94-B573-D05F00B57198}" presName="preLine1" presStyleLbl="parChTrans1D1" presStyleIdx="1" presStyleCnt="18"/>
      <dgm:spPr/>
    </dgm:pt>
    <dgm:pt modelId="{75BCA87A-7222-4F34-BF40-A8786774A102}" type="pres">
      <dgm:prSet presAssocID="{1B43B336-B4F7-4F94-B573-D05F00B57198}" presName="desTx1" presStyleLbl="revTx" presStyleIdx="0" presStyleCnt="0">
        <dgm:presLayoutVars>
          <dgm:bulletEnabled val="1"/>
        </dgm:presLayoutVars>
      </dgm:prSet>
      <dgm:spPr/>
    </dgm:pt>
    <dgm:pt modelId="{C54A1476-E6CD-4AA0-BAD0-1CB0C1FC528B}" type="pres">
      <dgm:prSet presAssocID="{7809BFED-B3AE-4DA4-B438-F5E35A192F21}" presName="Name11" presStyleLbl="parChTrans1D1" presStyleIdx="2" presStyleCnt="18"/>
      <dgm:spPr/>
    </dgm:pt>
    <dgm:pt modelId="{9F467F01-99F1-48A6-BAE3-B37859B758D5}" type="pres">
      <dgm:prSet presAssocID="{85EBCA9E-BE71-443A-B2A7-63FA66A4D356}" presName="txAndLines1" presStyleCnt="0"/>
      <dgm:spPr/>
    </dgm:pt>
    <dgm:pt modelId="{5BE640FC-0B31-40E8-98CC-6135D8048A16}" type="pres">
      <dgm:prSet presAssocID="{85EBCA9E-BE71-443A-B2A7-63FA66A4D356}" presName="anchor1" presStyleCnt="0"/>
      <dgm:spPr/>
    </dgm:pt>
    <dgm:pt modelId="{51EAA6A6-FDE0-44C7-AC55-367D8D585966}" type="pres">
      <dgm:prSet presAssocID="{85EBCA9E-BE71-443A-B2A7-63FA66A4D356}" presName="backup1" presStyleCnt="0"/>
      <dgm:spPr/>
    </dgm:pt>
    <dgm:pt modelId="{44010DD0-2BD7-4635-AE5E-EE036015ABE3}" type="pres">
      <dgm:prSet presAssocID="{85EBCA9E-BE71-443A-B2A7-63FA66A4D356}" presName="preLine1" presStyleLbl="parChTrans1D1" presStyleIdx="3" presStyleCnt="18"/>
      <dgm:spPr/>
    </dgm:pt>
    <dgm:pt modelId="{6DC66C06-F139-4323-B1BB-16ACC8D9809F}" type="pres">
      <dgm:prSet presAssocID="{85EBCA9E-BE71-443A-B2A7-63FA66A4D356}" presName="desTx1" presStyleLbl="revTx" presStyleIdx="0" presStyleCnt="0">
        <dgm:presLayoutVars>
          <dgm:bulletEnabled val="1"/>
        </dgm:presLayoutVars>
      </dgm:prSet>
      <dgm:spPr/>
    </dgm:pt>
    <dgm:pt modelId="{7CBB256C-8D34-46A3-BDC2-F372A8693854}" type="pres">
      <dgm:prSet presAssocID="{71FCBE43-9645-4E0F-B8DB-AC917271BFEF}" presName="Name11" presStyleLbl="parChTrans1D1" presStyleIdx="4" presStyleCnt="18"/>
      <dgm:spPr/>
    </dgm:pt>
    <dgm:pt modelId="{DD76AD08-B1C6-4E2F-B457-2CE423C903D8}" type="pres">
      <dgm:prSet presAssocID="{4901651D-B199-41AA-BE83-28D38782B34D}" presName="txAndLines1" presStyleCnt="0"/>
      <dgm:spPr/>
    </dgm:pt>
    <dgm:pt modelId="{8E3ED45C-140A-44BB-95C8-F081E436AE24}" type="pres">
      <dgm:prSet presAssocID="{4901651D-B199-41AA-BE83-28D38782B34D}" presName="anchor1" presStyleCnt="0"/>
      <dgm:spPr/>
    </dgm:pt>
    <dgm:pt modelId="{144CCB23-DA11-4F3E-B30F-905E2C1F6A40}" type="pres">
      <dgm:prSet presAssocID="{4901651D-B199-41AA-BE83-28D38782B34D}" presName="backup1" presStyleCnt="0"/>
      <dgm:spPr/>
    </dgm:pt>
    <dgm:pt modelId="{053BE845-31FD-4C2B-82D5-5F965098B9EA}" type="pres">
      <dgm:prSet presAssocID="{4901651D-B199-41AA-BE83-28D38782B34D}" presName="preLine1" presStyleLbl="parChTrans1D1" presStyleIdx="5" presStyleCnt="18"/>
      <dgm:spPr/>
    </dgm:pt>
    <dgm:pt modelId="{FC3CEE8E-3904-458B-A817-A21F7BE21369}" type="pres">
      <dgm:prSet presAssocID="{4901651D-B199-41AA-BE83-28D38782B34D}" presName="desTx1" presStyleLbl="revTx" presStyleIdx="0" presStyleCnt="0">
        <dgm:presLayoutVars>
          <dgm:bulletEnabled val="1"/>
        </dgm:presLayoutVars>
      </dgm:prSet>
      <dgm:spPr/>
    </dgm:pt>
    <dgm:pt modelId="{BBF37342-111F-4FCF-A244-CAE1FF7D9FD8}" type="pres">
      <dgm:prSet presAssocID="{83AEB397-C990-4503-B3F0-579B616C53EF}" presName="Name11" presStyleLbl="parChTrans1D1" presStyleIdx="6" presStyleCnt="18"/>
      <dgm:spPr/>
    </dgm:pt>
    <dgm:pt modelId="{07E9F635-968B-42AC-9D31-7C6A5C3220AE}" type="pres">
      <dgm:prSet presAssocID="{BFE36D22-E311-4877-AA92-338D9CD39B38}" presName="txAndLines1" presStyleCnt="0"/>
      <dgm:spPr/>
    </dgm:pt>
    <dgm:pt modelId="{3AD42E38-4BB8-4922-AAFE-DAD360F42522}" type="pres">
      <dgm:prSet presAssocID="{BFE36D22-E311-4877-AA92-338D9CD39B38}" presName="anchor1" presStyleCnt="0"/>
      <dgm:spPr/>
    </dgm:pt>
    <dgm:pt modelId="{221F9172-1943-4900-B562-1007C49FF346}" type="pres">
      <dgm:prSet presAssocID="{BFE36D22-E311-4877-AA92-338D9CD39B38}" presName="backup1" presStyleCnt="0"/>
      <dgm:spPr/>
    </dgm:pt>
    <dgm:pt modelId="{BB04CEAA-EAAC-4E5E-B8B1-E7282DD6BB02}" type="pres">
      <dgm:prSet presAssocID="{BFE36D22-E311-4877-AA92-338D9CD39B38}" presName="preLine1" presStyleLbl="parChTrans1D1" presStyleIdx="7" presStyleCnt="18"/>
      <dgm:spPr/>
    </dgm:pt>
    <dgm:pt modelId="{792DB7A8-6494-4C8C-9E9A-EE1A7C97E6A6}" type="pres">
      <dgm:prSet presAssocID="{BFE36D22-E311-4877-AA92-338D9CD39B38}" presName="desTx1" presStyleLbl="revTx" presStyleIdx="0" presStyleCnt="0">
        <dgm:presLayoutVars>
          <dgm:bulletEnabled val="1"/>
        </dgm:presLayoutVars>
      </dgm:prSet>
      <dgm:spPr/>
    </dgm:pt>
    <dgm:pt modelId="{33D92A13-C960-4ECE-B0BA-0D3CF9CA1F89}" type="pres">
      <dgm:prSet presAssocID="{44571E87-BB80-4E38-BE3A-FCF15D9D9516}" presName="Name11" presStyleLbl="parChTrans1D1" presStyleIdx="8" presStyleCnt="18"/>
      <dgm:spPr/>
    </dgm:pt>
    <dgm:pt modelId="{8E4A4A80-AB06-471B-B9E7-A90A1C8580A1}" type="pres">
      <dgm:prSet presAssocID="{B23BE0B1-D2EB-4980-888E-1EA9D4C9BB79}" presName="txAndLines1" presStyleCnt="0"/>
      <dgm:spPr/>
    </dgm:pt>
    <dgm:pt modelId="{BC705BDE-21D0-4424-8F91-3B607C941D09}" type="pres">
      <dgm:prSet presAssocID="{B23BE0B1-D2EB-4980-888E-1EA9D4C9BB79}" presName="anchor1" presStyleCnt="0"/>
      <dgm:spPr/>
    </dgm:pt>
    <dgm:pt modelId="{47C38E83-4B3C-4E15-8A52-EE07589F3FDE}" type="pres">
      <dgm:prSet presAssocID="{B23BE0B1-D2EB-4980-888E-1EA9D4C9BB79}" presName="backup1" presStyleCnt="0"/>
      <dgm:spPr/>
    </dgm:pt>
    <dgm:pt modelId="{9FF279EF-A0A3-481D-AE95-3DE35FC843B0}" type="pres">
      <dgm:prSet presAssocID="{B23BE0B1-D2EB-4980-888E-1EA9D4C9BB79}" presName="preLine1" presStyleLbl="parChTrans1D1" presStyleIdx="9" presStyleCnt="18"/>
      <dgm:spPr/>
    </dgm:pt>
    <dgm:pt modelId="{DEDF7178-23CF-4B0B-853C-962A5A73F3F6}" type="pres">
      <dgm:prSet presAssocID="{B23BE0B1-D2EB-4980-888E-1EA9D4C9BB79}" presName="desTx1" presStyleLbl="revTx" presStyleIdx="0" presStyleCnt="0">
        <dgm:presLayoutVars>
          <dgm:bulletEnabled val="1"/>
        </dgm:presLayoutVars>
      </dgm:prSet>
      <dgm:spPr/>
    </dgm:pt>
    <dgm:pt modelId="{DF853014-7145-44EE-8638-248664724AAF}" type="pres">
      <dgm:prSet presAssocID="{F4D27376-E0AF-4E08-A754-B2BC015994C0}" presName="Name11" presStyleLbl="parChTrans1D1" presStyleIdx="10" presStyleCnt="18"/>
      <dgm:spPr/>
    </dgm:pt>
    <dgm:pt modelId="{53416EBE-346A-4BAC-BDE9-30DA64D8190F}" type="pres">
      <dgm:prSet presAssocID="{30F3BCC4-DCFD-4188-BC25-B041CF3FF2CC}" presName="txAndLines1" presStyleCnt="0"/>
      <dgm:spPr/>
    </dgm:pt>
    <dgm:pt modelId="{4EA8B44C-E462-42E9-868D-2CFAF8DA51E4}" type="pres">
      <dgm:prSet presAssocID="{30F3BCC4-DCFD-4188-BC25-B041CF3FF2CC}" presName="anchor1" presStyleCnt="0"/>
      <dgm:spPr/>
    </dgm:pt>
    <dgm:pt modelId="{130AF2C3-5675-4D96-B9CB-757B8C4A941A}" type="pres">
      <dgm:prSet presAssocID="{30F3BCC4-DCFD-4188-BC25-B041CF3FF2CC}" presName="backup1" presStyleCnt="0"/>
      <dgm:spPr/>
    </dgm:pt>
    <dgm:pt modelId="{5195C06C-249C-45C1-9893-37730C36D842}" type="pres">
      <dgm:prSet presAssocID="{30F3BCC4-DCFD-4188-BC25-B041CF3FF2CC}" presName="preLine1" presStyleLbl="parChTrans1D1" presStyleIdx="11" presStyleCnt="18"/>
      <dgm:spPr/>
    </dgm:pt>
    <dgm:pt modelId="{99B41D9F-0861-4121-8092-A58222AD5EF6}" type="pres">
      <dgm:prSet presAssocID="{30F3BCC4-DCFD-4188-BC25-B041CF3FF2CC}" presName="desTx1" presStyleLbl="revTx" presStyleIdx="0" presStyleCnt="0">
        <dgm:presLayoutVars>
          <dgm:bulletEnabled val="1"/>
        </dgm:presLayoutVars>
      </dgm:prSet>
      <dgm:spPr/>
    </dgm:pt>
    <dgm:pt modelId="{9C68031A-DA69-428F-A3B5-D86683FEDCFE}" type="pres">
      <dgm:prSet presAssocID="{ED567E4C-B455-49B5-BC33-0DB798632FE1}" presName="Name11" presStyleLbl="parChTrans1D1" presStyleIdx="12" presStyleCnt="18"/>
      <dgm:spPr/>
    </dgm:pt>
    <dgm:pt modelId="{4CEB424D-A0FD-4C93-A07D-3FEB722CFCD8}" type="pres">
      <dgm:prSet presAssocID="{B44DF612-2C2B-4E38-96D7-62BC4ACC9875}" presName="txAndLines1" presStyleCnt="0"/>
      <dgm:spPr/>
    </dgm:pt>
    <dgm:pt modelId="{6ED58405-D071-424C-BE25-6567F2AC2BFB}" type="pres">
      <dgm:prSet presAssocID="{B44DF612-2C2B-4E38-96D7-62BC4ACC9875}" presName="anchor1" presStyleCnt="0"/>
      <dgm:spPr/>
    </dgm:pt>
    <dgm:pt modelId="{85929FDF-8490-4FDC-8A7C-2B70D99FF362}" type="pres">
      <dgm:prSet presAssocID="{B44DF612-2C2B-4E38-96D7-62BC4ACC9875}" presName="backup1" presStyleCnt="0"/>
      <dgm:spPr/>
    </dgm:pt>
    <dgm:pt modelId="{1DA7EDB7-3512-4146-B35B-B74CAB5A0B27}" type="pres">
      <dgm:prSet presAssocID="{B44DF612-2C2B-4E38-96D7-62BC4ACC9875}" presName="preLine1" presStyleLbl="parChTrans1D1" presStyleIdx="13" presStyleCnt="18"/>
      <dgm:spPr/>
    </dgm:pt>
    <dgm:pt modelId="{E5642645-96EC-4B89-A679-C6988180C1CB}" type="pres">
      <dgm:prSet presAssocID="{B44DF612-2C2B-4E38-96D7-62BC4ACC9875}" presName="desTx1" presStyleLbl="revTx" presStyleIdx="0" presStyleCnt="0">
        <dgm:presLayoutVars>
          <dgm:bulletEnabled val="1"/>
        </dgm:presLayoutVars>
      </dgm:prSet>
      <dgm:spPr/>
    </dgm:pt>
    <dgm:pt modelId="{864B6D6F-E833-4D82-9FEE-6149A1A3A986}" type="pres">
      <dgm:prSet presAssocID="{0B8F2922-D9C2-4EF4-BAA3-0FA3AB007304}" presName="Name11" presStyleLbl="parChTrans1D1" presStyleIdx="14" presStyleCnt="18"/>
      <dgm:spPr/>
    </dgm:pt>
    <dgm:pt modelId="{9E74786A-4FA3-4DE7-9B5A-97A97C64D13B}" type="pres">
      <dgm:prSet presAssocID="{6C1FB67D-75EE-4C2D-B785-98D5CB90FA95}" presName="txAndLines1" presStyleCnt="0"/>
      <dgm:spPr/>
    </dgm:pt>
    <dgm:pt modelId="{B7651F77-90B9-499B-BEFF-7A760872E715}" type="pres">
      <dgm:prSet presAssocID="{6C1FB67D-75EE-4C2D-B785-98D5CB90FA95}" presName="anchor1" presStyleCnt="0"/>
      <dgm:spPr/>
    </dgm:pt>
    <dgm:pt modelId="{3320B8DE-ADA5-49C0-80E3-6184CA97B1CA}" type="pres">
      <dgm:prSet presAssocID="{6C1FB67D-75EE-4C2D-B785-98D5CB90FA95}" presName="backup1" presStyleCnt="0"/>
      <dgm:spPr/>
    </dgm:pt>
    <dgm:pt modelId="{1CD800F8-F464-43E6-9294-7E71070716CE}" type="pres">
      <dgm:prSet presAssocID="{6C1FB67D-75EE-4C2D-B785-98D5CB90FA95}" presName="preLine1" presStyleLbl="parChTrans1D1" presStyleIdx="15" presStyleCnt="18"/>
      <dgm:spPr/>
    </dgm:pt>
    <dgm:pt modelId="{23A3DC2A-7745-4E36-860F-900461A62143}" type="pres">
      <dgm:prSet presAssocID="{6C1FB67D-75EE-4C2D-B785-98D5CB90FA95}" presName="desTx1" presStyleLbl="revTx" presStyleIdx="0" presStyleCnt="0">
        <dgm:presLayoutVars>
          <dgm:bulletEnabled val="1"/>
        </dgm:presLayoutVars>
      </dgm:prSet>
      <dgm:spPr/>
    </dgm:pt>
    <dgm:pt modelId="{1E65DD25-5D37-4BB9-A6ED-2F9666B3C291}" type="pres">
      <dgm:prSet presAssocID="{7C01372A-B2C7-4A11-AED8-FA61A9575AE4}" presName="Name11" presStyleLbl="parChTrans1D1" presStyleIdx="16" presStyleCnt="18"/>
      <dgm:spPr/>
    </dgm:pt>
    <dgm:pt modelId="{41619DA3-0C30-4943-A791-2D9896D77E31}" type="pres">
      <dgm:prSet presAssocID="{32A6BB9D-6E5B-446C-8996-8664C2F731D0}" presName="txAndLines1" presStyleCnt="0"/>
      <dgm:spPr/>
    </dgm:pt>
    <dgm:pt modelId="{AC40C3D4-AB0B-49E7-9D0B-0A661E46A94B}" type="pres">
      <dgm:prSet presAssocID="{32A6BB9D-6E5B-446C-8996-8664C2F731D0}" presName="anchor1" presStyleCnt="0"/>
      <dgm:spPr/>
    </dgm:pt>
    <dgm:pt modelId="{73DAF8DF-A904-45AF-8DD6-68B2746B06AC}" type="pres">
      <dgm:prSet presAssocID="{32A6BB9D-6E5B-446C-8996-8664C2F731D0}" presName="backup1" presStyleCnt="0"/>
      <dgm:spPr/>
    </dgm:pt>
    <dgm:pt modelId="{A43965A0-77CD-48F2-82F5-C1BDEFCB342C}" type="pres">
      <dgm:prSet presAssocID="{32A6BB9D-6E5B-446C-8996-8664C2F731D0}" presName="preLine1" presStyleLbl="parChTrans1D1" presStyleIdx="17" presStyleCnt="18"/>
      <dgm:spPr/>
    </dgm:pt>
    <dgm:pt modelId="{53566F2B-ECEA-4529-9524-E6CB339293C6}" type="pres">
      <dgm:prSet presAssocID="{32A6BB9D-6E5B-446C-8996-8664C2F731D0}" presName="desTx1" presStyleLbl="revTx" presStyleIdx="0" presStyleCnt="0">
        <dgm:presLayoutVars>
          <dgm:bulletEnabled val="1"/>
        </dgm:presLayoutVars>
      </dgm:prSet>
      <dgm:spPr/>
    </dgm:pt>
  </dgm:ptLst>
  <dgm:cxnLst>
    <dgm:cxn modelId="{12745D03-8BED-4BC7-95E5-AF5AA1AFDB69}" type="presOf" srcId="{BFE36D22-E311-4877-AA92-338D9CD39B38}" destId="{792DB7A8-6494-4C8C-9E9A-EE1A7C97E6A6}" srcOrd="0" destOrd="0" presId="urn:microsoft.com/office/officeart/2009/3/layout/SubStepProcess"/>
    <dgm:cxn modelId="{C5E74A17-0489-48B4-98C3-4F57542090F7}" type="presOf" srcId="{32A6BB9D-6E5B-446C-8996-8664C2F731D0}" destId="{53566F2B-ECEA-4529-9524-E6CB339293C6}" srcOrd="0" destOrd="0" presId="urn:microsoft.com/office/officeart/2009/3/layout/SubStepProcess"/>
    <dgm:cxn modelId="{8B3ADD62-B75C-4C6F-9E76-F2EEBB81D796}" srcId="{A9CD7E0A-032C-4186-8F06-8A7C790E080E}" destId="{B23BE0B1-D2EB-4980-888E-1EA9D4C9BB79}" srcOrd="4" destOrd="0" parTransId="{44571E87-BB80-4E38-BE3A-FCF15D9D9516}" sibTransId="{6197F2BA-ED4D-4311-A1AB-90E2D63644D1}"/>
    <dgm:cxn modelId="{4D837370-3C92-4E21-8ED6-FFCA28FD7A66}" type="presOf" srcId="{4901651D-B199-41AA-BE83-28D38782B34D}" destId="{FC3CEE8E-3904-458B-A817-A21F7BE21369}" srcOrd="0" destOrd="0" presId="urn:microsoft.com/office/officeart/2009/3/layout/SubStepProcess"/>
    <dgm:cxn modelId="{EC630B84-B58D-4161-9ADD-A0120E480979}" srcId="{A9CD7E0A-032C-4186-8F06-8A7C790E080E}" destId="{B44DF612-2C2B-4E38-96D7-62BC4ACC9875}" srcOrd="6" destOrd="0" parTransId="{ED567E4C-B455-49B5-BC33-0DB798632FE1}" sibTransId="{ED571DA9-3AEA-4287-96E4-21B0FAFB9C3F}"/>
    <dgm:cxn modelId="{454E7888-9622-430C-AB01-E8C1C9877063}" srcId="{A9CD7E0A-032C-4186-8F06-8A7C790E080E}" destId="{32A6BB9D-6E5B-446C-8996-8664C2F731D0}" srcOrd="8" destOrd="0" parTransId="{7C01372A-B2C7-4A11-AED8-FA61A9575AE4}" sibTransId="{F23A9062-CB8E-491B-A0F2-219CD16A086A}"/>
    <dgm:cxn modelId="{788E0289-2380-4844-81A9-7290FCF8ACDF}" type="presOf" srcId="{B23BE0B1-D2EB-4980-888E-1EA9D4C9BB79}" destId="{DEDF7178-23CF-4B0B-853C-962A5A73F3F6}" srcOrd="0" destOrd="0" presId="urn:microsoft.com/office/officeart/2009/3/layout/SubStepProcess"/>
    <dgm:cxn modelId="{0BBD2189-A518-431B-8889-5A0C704690FA}" srcId="{A9CD7E0A-032C-4186-8F06-8A7C790E080E}" destId="{85EBCA9E-BE71-443A-B2A7-63FA66A4D356}" srcOrd="1" destOrd="0" parTransId="{7809BFED-B3AE-4DA4-B438-F5E35A192F21}" sibTransId="{6BB6E24F-B9FE-4DC1-8E81-214A04A4D0A8}"/>
    <dgm:cxn modelId="{B2FDB69B-4943-4FC9-92CF-F50E95DD8B75}" type="presOf" srcId="{1B43B336-B4F7-4F94-B573-D05F00B57198}" destId="{75BCA87A-7222-4F34-BF40-A8786774A102}" srcOrd="0" destOrd="0" presId="urn:microsoft.com/office/officeart/2009/3/layout/SubStepProcess"/>
    <dgm:cxn modelId="{47261AAB-CECA-423A-B110-E15FCC1CA505}" type="presOf" srcId="{4A88421D-7192-4DF7-8AD6-460798E7ED31}" destId="{A318E02E-E20E-40E4-A83C-23D35A5BD7ED}" srcOrd="0" destOrd="0" presId="urn:microsoft.com/office/officeart/2009/3/layout/SubStepProcess"/>
    <dgm:cxn modelId="{66CD3DAF-1C45-4F6E-AD39-D69DA52B6536}" type="presOf" srcId="{B44DF612-2C2B-4E38-96D7-62BC4ACC9875}" destId="{E5642645-96EC-4B89-A679-C6988180C1CB}" srcOrd="0" destOrd="0" presId="urn:microsoft.com/office/officeart/2009/3/layout/SubStepProcess"/>
    <dgm:cxn modelId="{D66A99BA-7DD7-46EC-A66D-4CB8B0471899}" srcId="{A9CD7E0A-032C-4186-8F06-8A7C790E080E}" destId="{6C1FB67D-75EE-4C2D-B785-98D5CB90FA95}" srcOrd="7" destOrd="0" parTransId="{0B8F2922-D9C2-4EF4-BAA3-0FA3AB007304}" sibTransId="{DDA8BE2B-F7CB-41C4-9A18-BA4DFE3AF6E5}"/>
    <dgm:cxn modelId="{B8D1C4BF-1C5F-4F57-9F19-0FD4706A4C0E}" type="presOf" srcId="{A9CD7E0A-032C-4186-8F06-8A7C790E080E}" destId="{A624AFE9-D9D9-446C-BFD9-2F2EAB86D122}" srcOrd="0" destOrd="0" presId="urn:microsoft.com/office/officeart/2009/3/layout/SubStepProcess"/>
    <dgm:cxn modelId="{3FE8B0CA-5356-46D7-BD27-57D831F443E3}" srcId="{A9CD7E0A-032C-4186-8F06-8A7C790E080E}" destId="{1B43B336-B4F7-4F94-B573-D05F00B57198}" srcOrd="0" destOrd="0" parTransId="{5521D9E7-516B-440B-B76F-AD12EBDA3F60}" sibTransId="{C514E613-4749-41E8-BBE9-AA4FADDFAC6D}"/>
    <dgm:cxn modelId="{336A2CD8-0E84-4B8B-A909-ECD40FADE8E8}" type="presOf" srcId="{6C1FB67D-75EE-4C2D-B785-98D5CB90FA95}" destId="{23A3DC2A-7745-4E36-860F-900461A62143}" srcOrd="0" destOrd="0" presId="urn:microsoft.com/office/officeart/2009/3/layout/SubStepProcess"/>
    <dgm:cxn modelId="{D23723DA-3676-4F38-80B4-DA35AB434CB9}" type="presOf" srcId="{30F3BCC4-DCFD-4188-BC25-B041CF3FF2CC}" destId="{99B41D9F-0861-4121-8092-A58222AD5EF6}" srcOrd="0" destOrd="0" presId="urn:microsoft.com/office/officeart/2009/3/layout/SubStepProcess"/>
    <dgm:cxn modelId="{28E994DA-1A8D-4676-9034-B44CC263C914}" type="presOf" srcId="{85EBCA9E-BE71-443A-B2A7-63FA66A4D356}" destId="{6DC66C06-F139-4323-B1BB-16ACC8D9809F}" srcOrd="0" destOrd="0" presId="urn:microsoft.com/office/officeart/2009/3/layout/SubStepProcess"/>
    <dgm:cxn modelId="{AA9855E6-BFE2-4DE7-B853-F9D7A05445BE}" srcId="{4A88421D-7192-4DF7-8AD6-460798E7ED31}" destId="{A9CD7E0A-032C-4186-8F06-8A7C790E080E}" srcOrd="0" destOrd="0" parTransId="{C429B89B-36B7-4798-81AB-6F3E156489F4}" sibTransId="{C77F6DC7-2641-433A-AECF-A41693B363F4}"/>
    <dgm:cxn modelId="{7C3F7DEF-4DDB-490F-BFF6-9B9A2B73633D}" srcId="{A9CD7E0A-032C-4186-8F06-8A7C790E080E}" destId="{4901651D-B199-41AA-BE83-28D38782B34D}" srcOrd="2" destOrd="0" parTransId="{71FCBE43-9645-4E0F-B8DB-AC917271BFEF}" sibTransId="{AA30CF05-06E7-4CF2-91CC-80E2721D2D69}"/>
    <dgm:cxn modelId="{E6A93FF3-DE37-4238-B4B9-9982F851F6C1}" srcId="{A9CD7E0A-032C-4186-8F06-8A7C790E080E}" destId="{30F3BCC4-DCFD-4188-BC25-B041CF3FF2CC}" srcOrd="5" destOrd="0" parTransId="{F4D27376-E0AF-4E08-A754-B2BC015994C0}" sibTransId="{F4A882B3-C345-4A1D-A64D-62049841B1E1}"/>
    <dgm:cxn modelId="{2E543EF4-9F09-4A80-8E2E-1BD1585B2C96}" srcId="{A9CD7E0A-032C-4186-8F06-8A7C790E080E}" destId="{BFE36D22-E311-4877-AA92-338D9CD39B38}" srcOrd="3" destOrd="0" parTransId="{83AEB397-C990-4503-B3F0-579B616C53EF}" sibTransId="{C20C63E2-DE05-4B43-9F85-D10298E63004}"/>
    <dgm:cxn modelId="{21BD7190-A368-4279-A812-75D3BB64D92B}" type="presParOf" srcId="{A318E02E-E20E-40E4-A83C-23D35A5BD7ED}" destId="{A624AFE9-D9D9-446C-BFD9-2F2EAB86D122}" srcOrd="0" destOrd="0" presId="urn:microsoft.com/office/officeart/2009/3/layout/SubStepProcess"/>
    <dgm:cxn modelId="{6E57FDA0-CF56-4AF6-B5D0-760FDC0DC103}" type="presParOf" srcId="{A318E02E-E20E-40E4-A83C-23D35A5BD7ED}" destId="{D8A7A70F-65A1-4331-A700-F34D9E3F76F8}" srcOrd="1" destOrd="0" presId="urn:microsoft.com/office/officeart/2009/3/layout/SubStepProcess"/>
    <dgm:cxn modelId="{FF3C7361-2332-4D26-9743-3AAD9085C535}" type="presParOf" srcId="{A318E02E-E20E-40E4-A83C-23D35A5BD7ED}" destId="{D2EE1682-BB9F-4289-8DC5-6B0BCE0E8ADF}" srcOrd="2" destOrd="0" presId="urn:microsoft.com/office/officeart/2009/3/layout/SubStepProcess"/>
    <dgm:cxn modelId="{F8E4DB4E-FF49-4A6A-B0F2-3918C1012B49}" type="presParOf" srcId="{D2EE1682-BB9F-4289-8DC5-6B0BCE0E8ADF}" destId="{C5FFC692-1781-47EB-9D9D-214AB858CC89}" srcOrd="0" destOrd="0" presId="urn:microsoft.com/office/officeart/2009/3/layout/SubStepProcess"/>
    <dgm:cxn modelId="{713EF460-A823-4071-B49D-DEB164556B36}" type="presParOf" srcId="{D2EE1682-BB9F-4289-8DC5-6B0BCE0E8ADF}" destId="{5C017FDA-F854-490D-9C91-D2B376D04697}" srcOrd="1" destOrd="0" presId="urn:microsoft.com/office/officeart/2009/3/layout/SubStepProcess"/>
    <dgm:cxn modelId="{99BC59B9-8E15-4C10-86A0-F881209F5396}" type="presParOf" srcId="{5C017FDA-F854-490D-9C91-D2B376D04697}" destId="{B337194E-BBCA-428C-8550-259802CF31CD}" srcOrd="0" destOrd="0" presId="urn:microsoft.com/office/officeart/2009/3/layout/SubStepProcess"/>
    <dgm:cxn modelId="{59806FEE-F4A6-4564-8304-A7C66CA9C5AF}" type="presParOf" srcId="{5C017FDA-F854-490D-9C91-D2B376D04697}" destId="{C5730DF9-5A13-45A8-8205-D37211C6F5B5}" srcOrd="1" destOrd="0" presId="urn:microsoft.com/office/officeart/2009/3/layout/SubStepProcess"/>
    <dgm:cxn modelId="{55FA4D26-6807-4160-9BB2-08D0AF0021DD}" type="presParOf" srcId="{5C017FDA-F854-490D-9C91-D2B376D04697}" destId="{EFD3B70C-E38C-47D9-9397-1F2A3870ACE6}" srcOrd="2" destOrd="0" presId="urn:microsoft.com/office/officeart/2009/3/layout/SubStepProcess"/>
    <dgm:cxn modelId="{2EBDFF48-9F0D-426A-BB00-97AD0EC3DF7E}" type="presParOf" srcId="{5C017FDA-F854-490D-9C91-D2B376D04697}" destId="{75BCA87A-7222-4F34-BF40-A8786774A102}" srcOrd="3" destOrd="0" presId="urn:microsoft.com/office/officeart/2009/3/layout/SubStepProcess"/>
    <dgm:cxn modelId="{22CCF09B-2F68-44E7-9A71-03D00BA05CD0}" type="presParOf" srcId="{D2EE1682-BB9F-4289-8DC5-6B0BCE0E8ADF}" destId="{C54A1476-E6CD-4AA0-BAD0-1CB0C1FC528B}" srcOrd="2" destOrd="0" presId="urn:microsoft.com/office/officeart/2009/3/layout/SubStepProcess"/>
    <dgm:cxn modelId="{D44C77E1-50AA-4BAE-A50F-4454FFA845E9}" type="presParOf" srcId="{D2EE1682-BB9F-4289-8DC5-6B0BCE0E8ADF}" destId="{9F467F01-99F1-48A6-BAE3-B37859B758D5}" srcOrd="3" destOrd="0" presId="urn:microsoft.com/office/officeart/2009/3/layout/SubStepProcess"/>
    <dgm:cxn modelId="{BCF0B2FE-FFA7-4608-B327-BA9EB5DE84B2}" type="presParOf" srcId="{9F467F01-99F1-48A6-BAE3-B37859B758D5}" destId="{5BE640FC-0B31-40E8-98CC-6135D8048A16}" srcOrd="0" destOrd="0" presId="urn:microsoft.com/office/officeart/2009/3/layout/SubStepProcess"/>
    <dgm:cxn modelId="{A9D42EAB-97D6-4D4C-99DC-402550E7860A}" type="presParOf" srcId="{9F467F01-99F1-48A6-BAE3-B37859B758D5}" destId="{51EAA6A6-FDE0-44C7-AC55-367D8D585966}" srcOrd="1" destOrd="0" presId="urn:microsoft.com/office/officeart/2009/3/layout/SubStepProcess"/>
    <dgm:cxn modelId="{38FF3480-3C34-46B0-B3AD-E92A3D4C96E8}" type="presParOf" srcId="{9F467F01-99F1-48A6-BAE3-B37859B758D5}" destId="{44010DD0-2BD7-4635-AE5E-EE036015ABE3}" srcOrd="2" destOrd="0" presId="urn:microsoft.com/office/officeart/2009/3/layout/SubStepProcess"/>
    <dgm:cxn modelId="{185E91F9-3537-4864-A41B-B5570E9C0685}" type="presParOf" srcId="{9F467F01-99F1-48A6-BAE3-B37859B758D5}" destId="{6DC66C06-F139-4323-B1BB-16ACC8D9809F}" srcOrd="3" destOrd="0" presId="urn:microsoft.com/office/officeart/2009/3/layout/SubStepProcess"/>
    <dgm:cxn modelId="{F3DDDD31-B0C6-45FF-86DA-5920A37C184C}" type="presParOf" srcId="{D2EE1682-BB9F-4289-8DC5-6B0BCE0E8ADF}" destId="{7CBB256C-8D34-46A3-BDC2-F372A8693854}" srcOrd="4" destOrd="0" presId="urn:microsoft.com/office/officeart/2009/3/layout/SubStepProcess"/>
    <dgm:cxn modelId="{D643739D-44B6-4C53-A701-4B141E7DB58E}" type="presParOf" srcId="{D2EE1682-BB9F-4289-8DC5-6B0BCE0E8ADF}" destId="{DD76AD08-B1C6-4E2F-B457-2CE423C903D8}" srcOrd="5" destOrd="0" presId="urn:microsoft.com/office/officeart/2009/3/layout/SubStepProcess"/>
    <dgm:cxn modelId="{5B89F4F2-4A8B-4DEA-9B7E-AC76C6808967}" type="presParOf" srcId="{DD76AD08-B1C6-4E2F-B457-2CE423C903D8}" destId="{8E3ED45C-140A-44BB-95C8-F081E436AE24}" srcOrd="0" destOrd="0" presId="urn:microsoft.com/office/officeart/2009/3/layout/SubStepProcess"/>
    <dgm:cxn modelId="{4C001EAD-01C6-497E-A95D-9FBF1802544F}" type="presParOf" srcId="{DD76AD08-B1C6-4E2F-B457-2CE423C903D8}" destId="{144CCB23-DA11-4F3E-B30F-905E2C1F6A40}" srcOrd="1" destOrd="0" presId="urn:microsoft.com/office/officeart/2009/3/layout/SubStepProcess"/>
    <dgm:cxn modelId="{A1110FEA-D434-470F-80C1-653AF216E2B1}" type="presParOf" srcId="{DD76AD08-B1C6-4E2F-B457-2CE423C903D8}" destId="{053BE845-31FD-4C2B-82D5-5F965098B9EA}" srcOrd="2" destOrd="0" presId="urn:microsoft.com/office/officeart/2009/3/layout/SubStepProcess"/>
    <dgm:cxn modelId="{F3BA902C-8986-42BC-B929-2A1C792D7BC2}" type="presParOf" srcId="{DD76AD08-B1C6-4E2F-B457-2CE423C903D8}" destId="{FC3CEE8E-3904-458B-A817-A21F7BE21369}" srcOrd="3" destOrd="0" presId="urn:microsoft.com/office/officeart/2009/3/layout/SubStepProcess"/>
    <dgm:cxn modelId="{836659D3-C67F-4529-91F9-A8F6BDA2A39D}" type="presParOf" srcId="{D2EE1682-BB9F-4289-8DC5-6B0BCE0E8ADF}" destId="{BBF37342-111F-4FCF-A244-CAE1FF7D9FD8}" srcOrd="6" destOrd="0" presId="urn:microsoft.com/office/officeart/2009/3/layout/SubStepProcess"/>
    <dgm:cxn modelId="{60F81530-B158-466E-AA0B-014D75B1A6D1}" type="presParOf" srcId="{D2EE1682-BB9F-4289-8DC5-6B0BCE0E8ADF}" destId="{07E9F635-968B-42AC-9D31-7C6A5C3220AE}" srcOrd="7" destOrd="0" presId="urn:microsoft.com/office/officeart/2009/3/layout/SubStepProcess"/>
    <dgm:cxn modelId="{CD88A6F1-B7A8-4B3A-B06D-5E70FB8C30DD}" type="presParOf" srcId="{07E9F635-968B-42AC-9D31-7C6A5C3220AE}" destId="{3AD42E38-4BB8-4922-AAFE-DAD360F42522}" srcOrd="0" destOrd="0" presId="urn:microsoft.com/office/officeart/2009/3/layout/SubStepProcess"/>
    <dgm:cxn modelId="{F461A80D-88E4-4FBA-A4E4-2BC961E2AAC5}" type="presParOf" srcId="{07E9F635-968B-42AC-9D31-7C6A5C3220AE}" destId="{221F9172-1943-4900-B562-1007C49FF346}" srcOrd="1" destOrd="0" presId="urn:microsoft.com/office/officeart/2009/3/layout/SubStepProcess"/>
    <dgm:cxn modelId="{9D540566-87B8-471B-B957-32FF748CF7EC}" type="presParOf" srcId="{07E9F635-968B-42AC-9D31-7C6A5C3220AE}" destId="{BB04CEAA-EAAC-4E5E-B8B1-E7282DD6BB02}" srcOrd="2" destOrd="0" presId="urn:microsoft.com/office/officeart/2009/3/layout/SubStepProcess"/>
    <dgm:cxn modelId="{7247A4B9-F4D9-4E33-840F-9AEC005E7072}" type="presParOf" srcId="{07E9F635-968B-42AC-9D31-7C6A5C3220AE}" destId="{792DB7A8-6494-4C8C-9E9A-EE1A7C97E6A6}" srcOrd="3" destOrd="0" presId="urn:microsoft.com/office/officeart/2009/3/layout/SubStepProcess"/>
    <dgm:cxn modelId="{3B02539F-958B-428D-B02C-785035BA5D56}" type="presParOf" srcId="{D2EE1682-BB9F-4289-8DC5-6B0BCE0E8ADF}" destId="{33D92A13-C960-4ECE-B0BA-0D3CF9CA1F89}" srcOrd="8" destOrd="0" presId="urn:microsoft.com/office/officeart/2009/3/layout/SubStepProcess"/>
    <dgm:cxn modelId="{F1D7D49A-D834-4505-AF87-A644A0CE9891}" type="presParOf" srcId="{D2EE1682-BB9F-4289-8DC5-6B0BCE0E8ADF}" destId="{8E4A4A80-AB06-471B-B9E7-A90A1C8580A1}" srcOrd="9" destOrd="0" presId="urn:microsoft.com/office/officeart/2009/3/layout/SubStepProcess"/>
    <dgm:cxn modelId="{72E964AD-7C7D-489B-944C-F32637E435B4}" type="presParOf" srcId="{8E4A4A80-AB06-471B-B9E7-A90A1C8580A1}" destId="{BC705BDE-21D0-4424-8F91-3B607C941D09}" srcOrd="0" destOrd="0" presId="urn:microsoft.com/office/officeart/2009/3/layout/SubStepProcess"/>
    <dgm:cxn modelId="{CB7361BB-4C09-420A-B226-0630A73F8E71}" type="presParOf" srcId="{8E4A4A80-AB06-471B-B9E7-A90A1C8580A1}" destId="{47C38E83-4B3C-4E15-8A52-EE07589F3FDE}" srcOrd="1" destOrd="0" presId="urn:microsoft.com/office/officeart/2009/3/layout/SubStepProcess"/>
    <dgm:cxn modelId="{8889B3AC-853E-4368-9672-B52CE49462A8}" type="presParOf" srcId="{8E4A4A80-AB06-471B-B9E7-A90A1C8580A1}" destId="{9FF279EF-A0A3-481D-AE95-3DE35FC843B0}" srcOrd="2" destOrd="0" presId="urn:microsoft.com/office/officeart/2009/3/layout/SubStepProcess"/>
    <dgm:cxn modelId="{7E6390EF-3669-4296-8C16-08B835EEDECF}" type="presParOf" srcId="{8E4A4A80-AB06-471B-B9E7-A90A1C8580A1}" destId="{DEDF7178-23CF-4B0B-853C-962A5A73F3F6}" srcOrd="3" destOrd="0" presId="urn:microsoft.com/office/officeart/2009/3/layout/SubStepProcess"/>
    <dgm:cxn modelId="{8B992F2E-788E-4A92-A014-B8B4DF2B99C5}" type="presParOf" srcId="{D2EE1682-BB9F-4289-8DC5-6B0BCE0E8ADF}" destId="{DF853014-7145-44EE-8638-248664724AAF}" srcOrd="10" destOrd="0" presId="urn:microsoft.com/office/officeart/2009/3/layout/SubStepProcess"/>
    <dgm:cxn modelId="{8D549CA6-47E0-4CF2-9D1E-7DA036935909}" type="presParOf" srcId="{D2EE1682-BB9F-4289-8DC5-6B0BCE0E8ADF}" destId="{53416EBE-346A-4BAC-BDE9-30DA64D8190F}" srcOrd="11" destOrd="0" presId="urn:microsoft.com/office/officeart/2009/3/layout/SubStepProcess"/>
    <dgm:cxn modelId="{9880B9BE-ECBE-4E2E-B363-526535C39055}" type="presParOf" srcId="{53416EBE-346A-4BAC-BDE9-30DA64D8190F}" destId="{4EA8B44C-E462-42E9-868D-2CFAF8DA51E4}" srcOrd="0" destOrd="0" presId="urn:microsoft.com/office/officeart/2009/3/layout/SubStepProcess"/>
    <dgm:cxn modelId="{A7284E65-7D96-499B-BEE3-0FC5BBDCB6DE}" type="presParOf" srcId="{53416EBE-346A-4BAC-BDE9-30DA64D8190F}" destId="{130AF2C3-5675-4D96-B9CB-757B8C4A941A}" srcOrd="1" destOrd="0" presId="urn:microsoft.com/office/officeart/2009/3/layout/SubStepProcess"/>
    <dgm:cxn modelId="{081C602B-4724-4161-8B2F-AEE01F935D70}" type="presParOf" srcId="{53416EBE-346A-4BAC-BDE9-30DA64D8190F}" destId="{5195C06C-249C-45C1-9893-37730C36D842}" srcOrd="2" destOrd="0" presId="urn:microsoft.com/office/officeart/2009/3/layout/SubStepProcess"/>
    <dgm:cxn modelId="{55DFCF7D-4B31-4988-9D34-B9850469A910}" type="presParOf" srcId="{53416EBE-346A-4BAC-BDE9-30DA64D8190F}" destId="{99B41D9F-0861-4121-8092-A58222AD5EF6}" srcOrd="3" destOrd="0" presId="urn:microsoft.com/office/officeart/2009/3/layout/SubStepProcess"/>
    <dgm:cxn modelId="{AECCEE6F-3A6C-4A8F-A935-7B93EA044FB7}" type="presParOf" srcId="{D2EE1682-BB9F-4289-8DC5-6B0BCE0E8ADF}" destId="{9C68031A-DA69-428F-A3B5-D86683FEDCFE}" srcOrd="12" destOrd="0" presId="urn:microsoft.com/office/officeart/2009/3/layout/SubStepProcess"/>
    <dgm:cxn modelId="{11C01488-E975-4058-9354-7695C27BD601}" type="presParOf" srcId="{D2EE1682-BB9F-4289-8DC5-6B0BCE0E8ADF}" destId="{4CEB424D-A0FD-4C93-A07D-3FEB722CFCD8}" srcOrd="13" destOrd="0" presId="urn:microsoft.com/office/officeart/2009/3/layout/SubStepProcess"/>
    <dgm:cxn modelId="{DA9103E2-5419-438A-8CA8-19335A053973}" type="presParOf" srcId="{4CEB424D-A0FD-4C93-A07D-3FEB722CFCD8}" destId="{6ED58405-D071-424C-BE25-6567F2AC2BFB}" srcOrd="0" destOrd="0" presId="urn:microsoft.com/office/officeart/2009/3/layout/SubStepProcess"/>
    <dgm:cxn modelId="{16D1A69D-1348-4A89-919C-DB72745BD6E5}" type="presParOf" srcId="{4CEB424D-A0FD-4C93-A07D-3FEB722CFCD8}" destId="{85929FDF-8490-4FDC-8A7C-2B70D99FF362}" srcOrd="1" destOrd="0" presId="urn:microsoft.com/office/officeart/2009/3/layout/SubStepProcess"/>
    <dgm:cxn modelId="{838A8B20-114A-4FF5-8E45-1928D222648F}" type="presParOf" srcId="{4CEB424D-A0FD-4C93-A07D-3FEB722CFCD8}" destId="{1DA7EDB7-3512-4146-B35B-B74CAB5A0B27}" srcOrd="2" destOrd="0" presId="urn:microsoft.com/office/officeart/2009/3/layout/SubStepProcess"/>
    <dgm:cxn modelId="{B710604B-D070-49D4-A8B2-4AB103A908F4}" type="presParOf" srcId="{4CEB424D-A0FD-4C93-A07D-3FEB722CFCD8}" destId="{E5642645-96EC-4B89-A679-C6988180C1CB}" srcOrd="3" destOrd="0" presId="urn:microsoft.com/office/officeart/2009/3/layout/SubStepProcess"/>
    <dgm:cxn modelId="{0BD387A3-6EC6-4D4F-9C77-26823F7259E6}" type="presParOf" srcId="{D2EE1682-BB9F-4289-8DC5-6B0BCE0E8ADF}" destId="{864B6D6F-E833-4D82-9FEE-6149A1A3A986}" srcOrd="14" destOrd="0" presId="urn:microsoft.com/office/officeart/2009/3/layout/SubStepProcess"/>
    <dgm:cxn modelId="{B7F47DC0-005E-492B-9D72-636F502E08C6}" type="presParOf" srcId="{D2EE1682-BB9F-4289-8DC5-6B0BCE0E8ADF}" destId="{9E74786A-4FA3-4DE7-9B5A-97A97C64D13B}" srcOrd="15" destOrd="0" presId="urn:microsoft.com/office/officeart/2009/3/layout/SubStepProcess"/>
    <dgm:cxn modelId="{D8C99BDA-7980-41D3-BB68-716A1A354EAC}" type="presParOf" srcId="{9E74786A-4FA3-4DE7-9B5A-97A97C64D13B}" destId="{B7651F77-90B9-499B-BEFF-7A760872E715}" srcOrd="0" destOrd="0" presId="urn:microsoft.com/office/officeart/2009/3/layout/SubStepProcess"/>
    <dgm:cxn modelId="{AF9DD2DF-9CBF-4A9D-A77B-A357C1352570}" type="presParOf" srcId="{9E74786A-4FA3-4DE7-9B5A-97A97C64D13B}" destId="{3320B8DE-ADA5-49C0-80E3-6184CA97B1CA}" srcOrd="1" destOrd="0" presId="urn:microsoft.com/office/officeart/2009/3/layout/SubStepProcess"/>
    <dgm:cxn modelId="{A6196958-1820-4D6A-BB52-D2E63908D533}" type="presParOf" srcId="{9E74786A-4FA3-4DE7-9B5A-97A97C64D13B}" destId="{1CD800F8-F464-43E6-9294-7E71070716CE}" srcOrd="2" destOrd="0" presId="urn:microsoft.com/office/officeart/2009/3/layout/SubStepProcess"/>
    <dgm:cxn modelId="{0DC6A7AD-3EBA-4D1B-AC59-0A00E8ED9837}" type="presParOf" srcId="{9E74786A-4FA3-4DE7-9B5A-97A97C64D13B}" destId="{23A3DC2A-7745-4E36-860F-900461A62143}" srcOrd="3" destOrd="0" presId="urn:microsoft.com/office/officeart/2009/3/layout/SubStepProcess"/>
    <dgm:cxn modelId="{EDCE48A2-9414-485B-9059-5808D9F11391}" type="presParOf" srcId="{D2EE1682-BB9F-4289-8DC5-6B0BCE0E8ADF}" destId="{1E65DD25-5D37-4BB9-A6ED-2F9666B3C291}" srcOrd="16" destOrd="0" presId="urn:microsoft.com/office/officeart/2009/3/layout/SubStepProcess"/>
    <dgm:cxn modelId="{3828ACDE-9096-49C2-95BC-131A819015CE}" type="presParOf" srcId="{D2EE1682-BB9F-4289-8DC5-6B0BCE0E8ADF}" destId="{41619DA3-0C30-4943-A791-2D9896D77E31}" srcOrd="17" destOrd="0" presId="urn:microsoft.com/office/officeart/2009/3/layout/SubStepProcess"/>
    <dgm:cxn modelId="{E34C3A0D-ECCA-4DD0-A826-4E33C774203D}" type="presParOf" srcId="{41619DA3-0C30-4943-A791-2D9896D77E31}" destId="{AC40C3D4-AB0B-49E7-9D0B-0A661E46A94B}" srcOrd="0" destOrd="0" presId="urn:microsoft.com/office/officeart/2009/3/layout/SubStepProcess"/>
    <dgm:cxn modelId="{7AEF4E4B-1AD7-49A7-B59E-96FE96092AF9}" type="presParOf" srcId="{41619DA3-0C30-4943-A791-2D9896D77E31}" destId="{73DAF8DF-A904-45AF-8DD6-68B2746B06AC}" srcOrd="1" destOrd="0" presId="urn:microsoft.com/office/officeart/2009/3/layout/SubStepProcess"/>
    <dgm:cxn modelId="{CAC95DD5-783E-40E0-A12D-CE0AFB26EB4B}" type="presParOf" srcId="{41619DA3-0C30-4943-A791-2D9896D77E31}" destId="{A43965A0-77CD-48F2-82F5-C1BDEFCB342C}" srcOrd="2" destOrd="0" presId="urn:microsoft.com/office/officeart/2009/3/layout/SubStepProcess"/>
    <dgm:cxn modelId="{7E63EB0B-2A1D-4690-8C1D-C9C783401F32}" type="presParOf" srcId="{41619DA3-0C30-4943-A791-2D9896D77E31}" destId="{53566F2B-ECEA-4529-9524-E6CB339293C6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B443D-C910-43DD-BBE3-DBEB34EEBF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2EB06A90-9F5F-4781-9D6E-26DC1E37FFC3}">
      <dgm:prSet/>
      <dgm:spPr/>
      <dgm:t>
        <a:bodyPr/>
        <a:lstStyle/>
        <a:p>
          <a:pPr rtl="0"/>
          <a:r>
            <a:rPr lang="en-US" dirty="0" err="1"/>
            <a:t>Proiectul</a:t>
          </a:r>
          <a:r>
            <a:rPr lang="en-US" dirty="0"/>
            <a:t> are </a:t>
          </a:r>
          <a:r>
            <a:rPr lang="en-US" dirty="0" err="1"/>
            <a:t>trei</a:t>
          </a:r>
          <a:r>
            <a:rPr lang="en-US" dirty="0"/>
            <a:t> </a:t>
          </a:r>
          <a:r>
            <a:rPr lang="en-US" dirty="0" err="1"/>
            <a:t>moduri</a:t>
          </a:r>
          <a:r>
            <a:rPr lang="en-US" dirty="0"/>
            <a:t> de </a:t>
          </a:r>
          <a:r>
            <a:rPr lang="en-US" dirty="0" err="1"/>
            <a:t>functionare</a:t>
          </a:r>
          <a:r>
            <a:rPr lang="en-US" dirty="0"/>
            <a:t>. </a:t>
          </a:r>
          <a:endParaRPr lang="ro-RO" dirty="0"/>
        </a:p>
      </dgm:t>
    </dgm:pt>
    <dgm:pt modelId="{3ECD8E16-3127-419A-A99D-D756446AC7B7}" type="parTrans" cxnId="{6649C9C4-864B-4241-BD41-014237FB89F8}">
      <dgm:prSet/>
      <dgm:spPr/>
      <dgm:t>
        <a:bodyPr/>
        <a:lstStyle/>
        <a:p>
          <a:endParaRPr lang="ro-RO"/>
        </a:p>
      </dgm:t>
    </dgm:pt>
    <dgm:pt modelId="{D18FC373-50C4-4E00-A029-2A5C9E7D2129}" type="sibTrans" cxnId="{6649C9C4-864B-4241-BD41-014237FB89F8}">
      <dgm:prSet/>
      <dgm:spPr/>
      <dgm:t>
        <a:bodyPr/>
        <a:lstStyle/>
        <a:p>
          <a:endParaRPr lang="ro-RO"/>
        </a:p>
      </dgm:t>
    </dgm:pt>
    <dgm:pt modelId="{A272E14F-5CD9-4B2B-AD43-A5868D945C49}">
      <dgm:prSet/>
      <dgm:spPr/>
      <dgm:t>
        <a:bodyPr/>
        <a:lstStyle/>
        <a:p>
          <a:pPr rtl="0"/>
          <a:r>
            <a:rPr lang="en-US" dirty="0" err="1"/>
            <a:t>Modul</a:t>
          </a:r>
          <a:r>
            <a:rPr lang="en-US" dirty="0"/>
            <a:t> 1 in care </a:t>
          </a:r>
          <a:r>
            <a:rPr lang="en-US" dirty="0" err="1"/>
            <a:t>robotul</a:t>
          </a:r>
          <a:r>
            <a:rPr lang="en-US" dirty="0"/>
            <a:t> </a:t>
          </a:r>
          <a:r>
            <a:rPr lang="en-US" dirty="0" err="1"/>
            <a:t>urmareste</a:t>
          </a:r>
          <a:r>
            <a:rPr lang="en-US" dirty="0"/>
            <a:t> o </a:t>
          </a:r>
          <a:r>
            <a:rPr lang="en-US" dirty="0" err="1"/>
            <a:t>linie</a:t>
          </a:r>
          <a:r>
            <a:rPr lang="en-US" dirty="0"/>
            <a:t> de </a:t>
          </a:r>
          <a:r>
            <a:rPr lang="en-US" dirty="0" err="1"/>
            <a:t>culoare</a:t>
          </a:r>
          <a:r>
            <a:rPr lang="en-US" dirty="0"/>
            <a:t> </a:t>
          </a:r>
          <a:r>
            <a:rPr lang="en-US" dirty="0" err="1"/>
            <a:t>neagra</a:t>
          </a:r>
          <a:r>
            <a:rPr lang="en-US" dirty="0"/>
            <a:t> .</a:t>
          </a:r>
          <a:endParaRPr lang="ro-RO" dirty="0"/>
        </a:p>
      </dgm:t>
    </dgm:pt>
    <dgm:pt modelId="{90F4E708-AF43-4942-8D1A-52E92FF36B85}" type="parTrans" cxnId="{3ABD97A3-0BC9-441F-8FE8-738B84ED075E}">
      <dgm:prSet/>
      <dgm:spPr/>
      <dgm:t>
        <a:bodyPr/>
        <a:lstStyle/>
        <a:p>
          <a:endParaRPr lang="ro-RO"/>
        </a:p>
      </dgm:t>
    </dgm:pt>
    <dgm:pt modelId="{5C207729-AEC9-4546-B1C5-C2CF6478A38D}" type="sibTrans" cxnId="{3ABD97A3-0BC9-441F-8FE8-738B84ED075E}">
      <dgm:prSet/>
      <dgm:spPr/>
      <dgm:t>
        <a:bodyPr/>
        <a:lstStyle/>
        <a:p>
          <a:endParaRPr lang="ro-RO"/>
        </a:p>
      </dgm:t>
    </dgm:pt>
    <dgm:pt modelId="{8BB7232E-5C8C-4F6A-88E0-5AF402F74DA6}">
      <dgm:prSet/>
      <dgm:spPr/>
      <dgm:t>
        <a:bodyPr/>
        <a:lstStyle/>
        <a:p>
          <a:pPr rtl="0"/>
          <a:r>
            <a:rPr lang="en-US" b="1" dirty="0" err="1"/>
            <a:t>Modul</a:t>
          </a:r>
          <a:r>
            <a:rPr lang="en-US" dirty="0"/>
            <a:t> 2 in care </a:t>
          </a:r>
          <a:r>
            <a:rPr lang="en-US" dirty="0" err="1"/>
            <a:t>robotul</a:t>
          </a:r>
          <a:r>
            <a:rPr lang="en-US" dirty="0"/>
            <a:t>  </a:t>
          </a:r>
          <a:r>
            <a:rPr lang="en-US" dirty="0" err="1"/>
            <a:t>ocoleste</a:t>
          </a:r>
          <a:r>
            <a:rPr lang="en-US" dirty="0"/>
            <a:t> </a:t>
          </a:r>
          <a:r>
            <a:rPr lang="en-US" dirty="0" err="1"/>
            <a:t>obstacolul</a:t>
          </a:r>
          <a:r>
            <a:rPr lang="en-US" dirty="0"/>
            <a:t> </a:t>
          </a:r>
          <a:r>
            <a:rPr lang="en-US" dirty="0" err="1"/>
            <a:t>intalnit</a:t>
          </a:r>
          <a:r>
            <a:rPr lang="en-US" dirty="0"/>
            <a:t> </a:t>
          </a:r>
          <a:endParaRPr lang="ro-RO" dirty="0"/>
        </a:p>
      </dgm:t>
    </dgm:pt>
    <dgm:pt modelId="{979C80BE-8628-48C0-83DE-5EB71BEF177A}" type="parTrans" cxnId="{C998443D-E06C-48A4-95BD-9BD3CA305291}">
      <dgm:prSet/>
      <dgm:spPr/>
      <dgm:t>
        <a:bodyPr/>
        <a:lstStyle/>
        <a:p>
          <a:endParaRPr lang="ro-RO"/>
        </a:p>
      </dgm:t>
    </dgm:pt>
    <dgm:pt modelId="{E92C901F-6026-43F0-932C-9771EDBA9541}" type="sibTrans" cxnId="{C998443D-E06C-48A4-95BD-9BD3CA305291}">
      <dgm:prSet/>
      <dgm:spPr/>
      <dgm:t>
        <a:bodyPr/>
        <a:lstStyle/>
        <a:p>
          <a:endParaRPr lang="ro-RO"/>
        </a:p>
      </dgm:t>
    </dgm:pt>
    <dgm:pt modelId="{A13EA09C-3246-4763-903D-2994C32E334A}">
      <dgm:prSet/>
      <dgm:spPr/>
      <dgm:t>
        <a:bodyPr/>
        <a:lstStyle/>
        <a:p>
          <a:r>
            <a:rPr lang="ro-RO" dirty="0"/>
            <a:t>Modul </a:t>
          </a:r>
          <a:r>
            <a:rPr lang="en-US" dirty="0"/>
            <a:t>3</a:t>
          </a:r>
          <a:r>
            <a:rPr lang="ro-RO" dirty="0"/>
            <a:t> in care robotul 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comandat</a:t>
          </a:r>
          <a:r>
            <a:rPr lang="en-US" dirty="0"/>
            <a:t> de o </a:t>
          </a:r>
          <a:r>
            <a:rPr lang="en-US" dirty="0" err="1"/>
            <a:t>telecomanda</a:t>
          </a:r>
          <a:r>
            <a:rPr lang="en-US" dirty="0"/>
            <a:t> cu </a:t>
          </a:r>
          <a:r>
            <a:rPr lang="en-US" dirty="0" err="1"/>
            <a:t>infrarosu</a:t>
          </a:r>
          <a:endParaRPr lang="ro-RO" dirty="0"/>
        </a:p>
      </dgm:t>
    </dgm:pt>
    <dgm:pt modelId="{3D6F8BEF-83C3-4569-BA5E-0082BD5D3340}" type="parTrans" cxnId="{33DCFEFF-DFE3-43CB-9D07-87921BB87564}">
      <dgm:prSet/>
      <dgm:spPr/>
      <dgm:t>
        <a:bodyPr/>
        <a:lstStyle/>
        <a:p>
          <a:endParaRPr lang="ro-RO"/>
        </a:p>
      </dgm:t>
    </dgm:pt>
    <dgm:pt modelId="{F0196430-5341-43E1-8643-C72246669FF6}" type="sibTrans" cxnId="{33DCFEFF-DFE3-43CB-9D07-87921BB87564}">
      <dgm:prSet/>
      <dgm:spPr/>
      <dgm:t>
        <a:bodyPr/>
        <a:lstStyle/>
        <a:p>
          <a:endParaRPr lang="ro-RO"/>
        </a:p>
      </dgm:t>
    </dgm:pt>
    <dgm:pt modelId="{F2418DE6-E08F-49C6-80EF-4BA9C0D65705}" type="pres">
      <dgm:prSet presAssocID="{713B443D-C910-43DD-BBE3-DBEB34EEB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719E5C-6D8B-4D48-978F-D336A707EF67}" type="pres">
      <dgm:prSet presAssocID="{2EB06A90-9F5F-4781-9D6E-26DC1E37FFC3}" presName="hierRoot1" presStyleCnt="0">
        <dgm:presLayoutVars>
          <dgm:hierBranch val="init"/>
        </dgm:presLayoutVars>
      </dgm:prSet>
      <dgm:spPr/>
    </dgm:pt>
    <dgm:pt modelId="{44F2FE42-8DBD-4C27-AD52-170DBB475C9C}" type="pres">
      <dgm:prSet presAssocID="{2EB06A90-9F5F-4781-9D6E-26DC1E37FFC3}" presName="rootComposite1" presStyleCnt="0"/>
      <dgm:spPr/>
    </dgm:pt>
    <dgm:pt modelId="{A9F5785B-20BD-429A-A9FA-CBA401840CD9}" type="pres">
      <dgm:prSet presAssocID="{2EB06A90-9F5F-4781-9D6E-26DC1E37FFC3}" presName="rootText1" presStyleLbl="node0" presStyleIdx="0" presStyleCnt="1">
        <dgm:presLayoutVars>
          <dgm:chPref val="3"/>
        </dgm:presLayoutVars>
      </dgm:prSet>
      <dgm:spPr/>
    </dgm:pt>
    <dgm:pt modelId="{91D97BA7-F4A1-4D55-8BBA-78634DF759C1}" type="pres">
      <dgm:prSet presAssocID="{2EB06A90-9F5F-4781-9D6E-26DC1E37FFC3}" presName="rootConnector1" presStyleLbl="node1" presStyleIdx="0" presStyleCnt="0"/>
      <dgm:spPr/>
    </dgm:pt>
    <dgm:pt modelId="{45043FED-BE16-4DE4-B4BF-048EAEF73779}" type="pres">
      <dgm:prSet presAssocID="{2EB06A90-9F5F-4781-9D6E-26DC1E37FFC3}" presName="hierChild2" presStyleCnt="0"/>
      <dgm:spPr/>
    </dgm:pt>
    <dgm:pt modelId="{5A3ABD75-0545-4D4D-8FD7-0FF807DF28BF}" type="pres">
      <dgm:prSet presAssocID="{90F4E708-AF43-4942-8D1A-52E92FF36B85}" presName="Name37" presStyleLbl="parChTrans1D2" presStyleIdx="0" presStyleCnt="3"/>
      <dgm:spPr/>
    </dgm:pt>
    <dgm:pt modelId="{9F6316A2-F836-41E5-A193-C89BC84B8C9C}" type="pres">
      <dgm:prSet presAssocID="{A272E14F-5CD9-4B2B-AD43-A5868D945C49}" presName="hierRoot2" presStyleCnt="0">
        <dgm:presLayoutVars>
          <dgm:hierBranch val="init"/>
        </dgm:presLayoutVars>
      </dgm:prSet>
      <dgm:spPr/>
    </dgm:pt>
    <dgm:pt modelId="{4FE454A5-32D2-44C4-957A-E84874671C99}" type="pres">
      <dgm:prSet presAssocID="{A272E14F-5CD9-4B2B-AD43-A5868D945C49}" presName="rootComposite" presStyleCnt="0"/>
      <dgm:spPr/>
    </dgm:pt>
    <dgm:pt modelId="{8C023263-95EB-454B-9DD6-3681D001D03E}" type="pres">
      <dgm:prSet presAssocID="{A272E14F-5CD9-4B2B-AD43-A5868D945C49}" presName="rootText" presStyleLbl="node2" presStyleIdx="0" presStyleCnt="3" custScaleX="86699" custScaleY="92137" custLinFactNeighborX="-13767" custLinFactNeighborY="-1020">
        <dgm:presLayoutVars>
          <dgm:chPref val="3"/>
        </dgm:presLayoutVars>
      </dgm:prSet>
      <dgm:spPr/>
    </dgm:pt>
    <dgm:pt modelId="{250DF631-C41B-42DB-A9E5-906F5D961CE9}" type="pres">
      <dgm:prSet presAssocID="{A272E14F-5CD9-4B2B-AD43-A5868D945C49}" presName="rootConnector" presStyleLbl="node2" presStyleIdx="0" presStyleCnt="3"/>
      <dgm:spPr/>
    </dgm:pt>
    <dgm:pt modelId="{494CAB7B-106F-492A-A7A6-351D5C292F5C}" type="pres">
      <dgm:prSet presAssocID="{A272E14F-5CD9-4B2B-AD43-A5868D945C49}" presName="hierChild4" presStyleCnt="0"/>
      <dgm:spPr/>
    </dgm:pt>
    <dgm:pt modelId="{DE60D129-2ACE-4901-BE0A-DCAE61DB18C2}" type="pres">
      <dgm:prSet presAssocID="{A272E14F-5CD9-4B2B-AD43-A5868D945C49}" presName="hierChild5" presStyleCnt="0"/>
      <dgm:spPr/>
    </dgm:pt>
    <dgm:pt modelId="{E8413127-498E-4D4E-A428-69B19CA7D632}" type="pres">
      <dgm:prSet presAssocID="{979C80BE-8628-48C0-83DE-5EB71BEF177A}" presName="Name37" presStyleLbl="parChTrans1D2" presStyleIdx="1" presStyleCnt="3"/>
      <dgm:spPr/>
    </dgm:pt>
    <dgm:pt modelId="{C02F8B75-858D-4D5D-AAE1-016E518AFBD7}" type="pres">
      <dgm:prSet presAssocID="{8BB7232E-5C8C-4F6A-88E0-5AF402F74DA6}" presName="hierRoot2" presStyleCnt="0">
        <dgm:presLayoutVars>
          <dgm:hierBranch val="init"/>
        </dgm:presLayoutVars>
      </dgm:prSet>
      <dgm:spPr/>
    </dgm:pt>
    <dgm:pt modelId="{C7059EDB-6351-4A81-B49D-AFE890902529}" type="pres">
      <dgm:prSet presAssocID="{8BB7232E-5C8C-4F6A-88E0-5AF402F74DA6}" presName="rootComposite" presStyleCnt="0"/>
      <dgm:spPr/>
    </dgm:pt>
    <dgm:pt modelId="{EA4660A0-96D6-46E1-A147-B8EA98BC58FC}" type="pres">
      <dgm:prSet presAssocID="{8BB7232E-5C8C-4F6A-88E0-5AF402F74DA6}" presName="rootText" presStyleLbl="node2" presStyleIdx="1" presStyleCnt="3" custAng="0" custLinFactNeighborX="-7498" custLinFactNeighborY="-8612">
        <dgm:presLayoutVars>
          <dgm:chPref val="3"/>
        </dgm:presLayoutVars>
      </dgm:prSet>
      <dgm:spPr/>
    </dgm:pt>
    <dgm:pt modelId="{233EACAA-20DC-4886-B521-18D7150491A0}" type="pres">
      <dgm:prSet presAssocID="{8BB7232E-5C8C-4F6A-88E0-5AF402F74DA6}" presName="rootConnector" presStyleLbl="node2" presStyleIdx="1" presStyleCnt="3"/>
      <dgm:spPr/>
    </dgm:pt>
    <dgm:pt modelId="{CB4AC466-8269-4954-82C7-F6FFA27FB902}" type="pres">
      <dgm:prSet presAssocID="{8BB7232E-5C8C-4F6A-88E0-5AF402F74DA6}" presName="hierChild4" presStyleCnt="0"/>
      <dgm:spPr/>
    </dgm:pt>
    <dgm:pt modelId="{FBF79BB8-6831-4938-9D9A-312E49831AF2}" type="pres">
      <dgm:prSet presAssocID="{8BB7232E-5C8C-4F6A-88E0-5AF402F74DA6}" presName="hierChild5" presStyleCnt="0"/>
      <dgm:spPr/>
    </dgm:pt>
    <dgm:pt modelId="{E283332D-94FE-4705-A16F-40EEDCBDD9DD}" type="pres">
      <dgm:prSet presAssocID="{3D6F8BEF-83C3-4569-BA5E-0082BD5D3340}" presName="Name37" presStyleLbl="parChTrans1D2" presStyleIdx="2" presStyleCnt="3"/>
      <dgm:spPr/>
    </dgm:pt>
    <dgm:pt modelId="{A8EBDD42-F75D-4610-8EDA-9093BAE97455}" type="pres">
      <dgm:prSet presAssocID="{A13EA09C-3246-4763-903D-2994C32E334A}" presName="hierRoot2" presStyleCnt="0">
        <dgm:presLayoutVars>
          <dgm:hierBranch val="init"/>
        </dgm:presLayoutVars>
      </dgm:prSet>
      <dgm:spPr/>
    </dgm:pt>
    <dgm:pt modelId="{0920FE1E-C2BC-440E-8657-866D39722ABB}" type="pres">
      <dgm:prSet presAssocID="{A13EA09C-3246-4763-903D-2994C32E334A}" presName="rootComposite" presStyleCnt="0"/>
      <dgm:spPr/>
    </dgm:pt>
    <dgm:pt modelId="{D43531ED-A482-4F44-B96E-A68AA10B78ED}" type="pres">
      <dgm:prSet presAssocID="{A13EA09C-3246-4763-903D-2994C32E334A}" presName="rootText" presStyleLbl="node2" presStyleIdx="2" presStyleCnt="3">
        <dgm:presLayoutVars>
          <dgm:chPref val="3"/>
        </dgm:presLayoutVars>
      </dgm:prSet>
      <dgm:spPr/>
    </dgm:pt>
    <dgm:pt modelId="{6761BDB4-2294-487C-B77F-21C36B0844D8}" type="pres">
      <dgm:prSet presAssocID="{A13EA09C-3246-4763-903D-2994C32E334A}" presName="rootConnector" presStyleLbl="node2" presStyleIdx="2" presStyleCnt="3"/>
      <dgm:spPr/>
    </dgm:pt>
    <dgm:pt modelId="{C56DD51A-B73F-4951-B009-2BB8FDA2EFB7}" type="pres">
      <dgm:prSet presAssocID="{A13EA09C-3246-4763-903D-2994C32E334A}" presName="hierChild4" presStyleCnt="0"/>
      <dgm:spPr/>
    </dgm:pt>
    <dgm:pt modelId="{178F944A-DA0C-4713-854C-55ED8C500E38}" type="pres">
      <dgm:prSet presAssocID="{A13EA09C-3246-4763-903D-2994C32E334A}" presName="hierChild5" presStyleCnt="0"/>
      <dgm:spPr/>
    </dgm:pt>
    <dgm:pt modelId="{55173F9C-7B16-40BA-BED9-E05EC8D28337}" type="pres">
      <dgm:prSet presAssocID="{2EB06A90-9F5F-4781-9D6E-26DC1E37FFC3}" presName="hierChild3" presStyleCnt="0"/>
      <dgm:spPr/>
    </dgm:pt>
  </dgm:ptLst>
  <dgm:cxnLst>
    <dgm:cxn modelId="{9C0AA51B-224E-4898-BD41-6DBE0A407A39}" type="presOf" srcId="{2EB06A90-9F5F-4781-9D6E-26DC1E37FFC3}" destId="{91D97BA7-F4A1-4D55-8BBA-78634DF759C1}" srcOrd="1" destOrd="0" presId="urn:microsoft.com/office/officeart/2005/8/layout/orgChart1"/>
    <dgm:cxn modelId="{E7534A1C-6BBD-4DE0-B03D-CC021BD539EF}" type="presOf" srcId="{3D6F8BEF-83C3-4569-BA5E-0082BD5D3340}" destId="{E283332D-94FE-4705-A16F-40EEDCBDD9DD}" srcOrd="0" destOrd="0" presId="urn:microsoft.com/office/officeart/2005/8/layout/orgChart1"/>
    <dgm:cxn modelId="{5AD4C632-F1B5-449D-A3F6-26B622576B3F}" type="presOf" srcId="{2EB06A90-9F5F-4781-9D6E-26DC1E37FFC3}" destId="{A9F5785B-20BD-429A-A9FA-CBA401840CD9}" srcOrd="0" destOrd="0" presId="urn:microsoft.com/office/officeart/2005/8/layout/orgChart1"/>
    <dgm:cxn modelId="{C998443D-E06C-48A4-95BD-9BD3CA305291}" srcId="{2EB06A90-9F5F-4781-9D6E-26DC1E37FFC3}" destId="{8BB7232E-5C8C-4F6A-88E0-5AF402F74DA6}" srcOrd="1" destOrd="0" parTransId="{979C80BE-8628-48C0-83DE-5EB71BEF177A}" sibTransId="{E92C901F-6026-43F0-932C-9771EDBA9541}"/>
    <dgm:cxn modelId="{3B242E60-201D-4A9A-BBE9-6168B8231276}" type="presOf" srcId="{90F4E708-AF43-4942-8D1A-52E92FF36B85}" destId="{5A3ABD75-0545-4D4D-8FD7-0FF807DF28BF}" srcOrd="0" destOrd="0" presId="urn:microsoft.com/office/officeart/2005/8/layout/orgChart1"/>
    <dgm:cxn modelId="{3926E741-F807-4CEA-9041-C9E3B36EE37F}" type="presOf" srcId="{A272E14F-5CD9-4B2B-AD43-A5868D945C49}" destId="{250DF631-C41B-42DB-A9E5-906F5D961CE9}" srcOrd="1" destOrd="0" presId="urn:microsoft.com/office/officeart/2005/8/layout/orgChart1"/>
    <dgm:cxn modelId="{06FBD462-F8AB-4FAB-91AE-D38716297F6F}" type="presOf" srcId="{979C80BE-8628-48C0-83DE-5EB71BEF177A}" destId="{E8413127-498E-4D4E-A428-69B19CA7D632}" srcOrd="0" destOrd="0" presId="urn:microsoft.com/office/officeart/2005/8/layout/orgChart1"/>
    <dgm:cxn modelId="{5347B150-582F-4003-8CD4-3E5A980D8BA2}" type="presOf" srcId="{8BB7232E-5C8C-4F6A-88E0-5AF402F74DA6}" destId="{EA4660A0-96D6-46E1-A147-B8EA98BC58FC}" srcOrd="0" destOrd="0" presId="urn:microsoft.com/office/officeart/2005/8/layout/orgChart1"/>
    <dgm:cxn modelId="{AD97BA72-57E4-44A5-965C-97DA9F960608}" type="presOf" srcId="{A13EA09C-3246-4763-903D-2994C32E334A}" destId="{D43531ED-A482-4F44-B96E-A68AA10B78ED}" srcOrd="0" destOrd="0" presId="urn:microsoft.com/office/officeart/2005/8/layout/orgChart1"/>
    <dgm:cxn modelId="{1CCF7799-AEC2-45AF-89EE-11D2052A59AC}" type="presOf" srcId="{8BB7232E-5C8C-4F6A-88E0-5AF402F74DA6}" destId="{233EACAA-20DC-4886-B521-18D7150491A0}" srcOrd="1" destOrd="0" presId="urn:microsoft.com/office/officeart/2005/8/layout/orgChart1"/>
    <dgm:cxn modelId="{3ABD97A3-0BC9-441F-8FE8-738B84ED075E}" srcId="{2EB06A90-9F5F-4781-9D6E-26DC1E37FFC3}" destId="{A272E14F-5CD9-4B2B-AD43-A5868D945C49}" srcOrd="0" destOrd="0" parTransId="{90F4E708-AF43-4942-8D1A-52E92FF36B85}" sibTransId="{5C207729-AEC9-4546-B1C5-C2CF6478A38D}"/>
    <dgm:cxn modelId="{6649C9C4-864B-4241-BD41-014237FB89F8}" srcId="{713B443D-C910-43DD-BBE3-DBEB34EEBF78}" destId="{2EB06A90-9F5F-4781-9D6E-26DC1E37FFC3}" srcOrd="0" destOrd="0" parTransId="{3ECD8E16-3127-419A-A99D-D756446AC7B7}" sibTransId="{D18FC373-50C4-4E00-A029-2A5C9E7D2129}"/>
    <dgm:cxn modelId="{369EC4C8-B9C5-483C-AA18-0152CE5804FE}" type="presOf" srcId="{A272E14F-5CD9-4B2B-AD43-A5868D945C49}" destId="{8C023263-95EB-454B-9DD6-3681D001D03E}" srcOrd="0" destOrd="0" presId="urn:microsoft.com/office/officeart/2005/8/layout/orgChart1"/>
    <dgm:cxn modelId="{04AE96DC-DBFC-438F-9CF7-D36151DADD51}" type="presOf" srcId="{A13EA09C-3246-4763-903D-2994C32E334A}" destId="{6761BDB4-2294-487C-B77F-21C36B0844D8}" srcOrd="1" destOrd="0" presId="urn:microsoft.com/office/officeart/2005/8/layout/orgChart1"/>
    <dgm:cxn modelId="{B3EB09EE-4F4E-43D4-8FC9-F0E9D87D85F1}" type="presOf" srcId="{713B443D-C910-43DD-BBE3-DBEB34EEBF78}" destId="{F2418DE6-E08F-49C6-80EF-4BA9C0D65705}" srcOrd="0" destOrd="0" presId="urn:microsoft.com/office/officeart/2005/8/layout/orgChart1"/>
    <dgm:cxn modelId="{33DCFEFF-DFE3-43CB-9D07-87921BB87564}" srcId="{2EB06A90-9F5F-4781-9D6E-26DC1E37FFC3}" destId="{A13EA09C-3246-4763-903D-2994C32E334A}" srcOrd="2" destOrd="0" parTransId="{3D6F8BEF-83C3-4569-BA5E-0082BD5D3340}" sibTransId="{F0196430-5341-43E1-8643-C72246669FF6}"/>
    <dgm:cxn modelId="{ECF8553F-ED31-43F3-B8C0-35121C554E46}" type="presParOf" srcId="{F2418DE6-E08F-49C6-80EF-4BA9C0D65705}" destId="{5C719E5C-6D8B-4D48-978F-D336A707EF67}" srcOrd="0" destOrd="0" presId="urn:microsoft.com/office/officeart/2005/8/layout/orgChart1"/>
    <dgm:cxn modelId="{EB43124A-9FCC-4B25-93B8-2542C6D65D91}" type="presParOf" srcId="{5C719E5C-6D8B-4D48-978F-D336A707EF67}" destId="{44F2FE42-8DBD-4C27-AD52-170DBB475C9C}" srcOrd="0" destOrd="0" presId="urn:microsoft.com/office/officeart/2005/8/layout/orgChart1"/>
    <dgm:cxn modelId="{96A68E70-4A98-4D06-97D9-1377162424AC}" type="presParOf" srcId="{44F2FE42-8DBD-4C27-AD52-170DBB475C9C}" destId="{A9F5785B-20BD-429A-A9FA-CBA401840CD9}" srcOrd="0" destOrd="0" presId="urn:microsoft.com/office/officeart/2005/8/layout/orgChart1"/>
    <dgm:cxn modelId="{248566DD-0CA2-466F-8768-6A66C0975670}" type="presParOf" srcId="{44F2FE42-8DBD-4C27-AD52-170DBB475C9C}" destId="{91D97BA7-F4A1-4D55-8BBA-78634DF759C1}" srcOrd="1" destOrd="0" presId="urn:microsoft.com/office/officeart/2005/8/layout/orgChart1"/>
    <dgm:cxn modelId="{757709AB-19D0-4ED1-9DDE-C8124F211D36}" type="presParOf" srcId="{5C719E5C-6D8B-4D48-978F-D336A707EF67}" destId="{45043FED-BE16-4DE4-B4BF-048EAEF73779}" srcOrd="1" destOrd="0" presId="urn:microsoft.com/office/officeart/2005/8/layout/orgChart1"/>
    <dgm:cxn modelId="{EA3B201F-9939-4CAB-BA4E-6ABAFA9E2272}" type="presParOf" srcId="{45043FED-BE16-4DE4-B4BF-048EAEF73779}" destId="{5A3ABD75-0545-4D4D-8FD7-0FF807DF28BF}" srcOrd="0" destOrd="0" presId="urn:microsoft.com/office/officeart/2005/8/layout/orgChart1"/>
    <dgm:cxn modelId="{18BEB8EC-6A54-48C7-BC6A-FD838292BEAF}" type="presParOf" srcId="{45043FED-BE16-4DE4-B4BF-048EAEF73779}" destId="{9F6316A2-F836-41E5-A193-C89BC84B8C9C}" srcOrd="1" destOrd="0" presId="urn:microsoft.com/office/officeart/2005/8/layout/orgChart1"/>
    <dgm:cxn modelId="{09B279D8-C7F2-4144-A3ED-31D597362A6C}" type="presParOf" srcId="{9F6316A2-F836-41E5-A193-C89BC84B8C9C}" destId="{4FE454A5-32D2-44C4-957A-E84874671C99}" srcOrd="0" destOrd="0" presId="urn:microsoft.com/office/officeart/2005/8/layout/orgChart1"/>
    <dgm:cxn modelId="{AF180871-0C7B-4943-A80F-E80CE71279AC}" type="presParOf" srcId="{4FE454A5-32D2-44C4-957A-E84874671C99}" destId="{8C023263-95EB-454B-9DD6-3681D001D03E}" srcOrd="0" destOrd="0" presId="urn:microsoft.com/office/officeart/2005/8/layout/orgChart1"/>
    <dgm:cxn modelId="{E5809D7B-94B4-4623-B7C6-63E498E8CDBA}" type="presParOf" srcId="{4FE454A5-32D2-44C4-957A-E84874671C99}" destId="{250DF631-C41B-42DB-A9E5-906F5D961CE9}" srcOrd="1" destOrd="0" presId="urn:microsoft.com/office/officeart/2005/8/layout/orgChart1"/>
    <dgm:cxn modelId="{7112F532-FD43-45A6-87BC-9FFCCB4BF53A}" type="presParOf" srcId="{9F6316A2-F836-41E5-A193-C89BC84B8C9C}" destId="{494CAB7B-106F-492A-A7A6-351D5C292F5C}" srcOrd="1" destOrd="0" presId="urn:microsoft.com/office/officeart/2005/8/layout/orgChart1"/>
    <dgm:cxn modelId="{D615EAF7-8C7C-4BF5-AA6B-4CE940D3B482}" type="presParOf" srcId="{9F6316A2-F836-41E5-A193-C89BC84B8C9C}" destId="{DE60D129-2ACE-4901-BE0A-DCAE61DB18C2}" srcOrd="2" destOrd="0" presId="urn:microsoft.com/office/officeart/2005/8/layout/orgChart1"/>
    <dgm:cxn modelId="{2FF9C8D5-49A7-498E-83AB-AD797A245E93}" type="presParOf" srcId="{45043FED-BE16-4DE4-B4BF-048EAEF73779}" destId="{E8413127-498E-4D4E-A428-69B19CA7D632}" srcOrd="2" destOrd="0" presId="urn:microsoft.com/office/officeart/2005/8/layout/orgChart1"/>
    <dgm:cxn modelId="{FF995407-A767-4CD3-862C-79D715D53AA9}" type="presParOf" srcId="{45043FED-BE16-4DE4-B4BF-048EAEF73779}" destId="{C02F8B75-858D-4D5D-AAE1-016E518AFBD7}" srcOrd="3" destOrd="0" presId="urn:microsoft.com/office/officeart/2005/8/layout/orgChart1"/>
    <dgm:cxn modelId="{3A8DFD37-0600-4F91-9377-229569F80111}" type="presParOf" srcId="{C02F8B75-858D-4D5D-AAE1-016E518AFBD7}" destId="{C7059EDB-6351-4A81-B49D-AFE890902529}" srcOrd="0" destOrd="0" presId="urn:microsoft.com/office/officeart/2005/8/layout/orgChart1"/>
    <dgm:cxn modelId="{FA29F56D-280C-42C1-83CD-2185B19B6EF9}" type="presParOf" srcId="{C7059EDB-6351-4A81-B49D-AFE890902529}" destId="{EA4660A0-96D6-46E1-A147-B8EA98BC58FC}" srcOrd="0" destOrd="0" presId="urn:microsoft.com/office/officeart/2005/8/layout/orgChart1"/>
    <dgm:cxn modelId="{AE2703DC-1E36-44AB-BFEA-FA0F0591BEA5}" type="presParOf" srcId="{C7059EDB-6351-4A81-B49D-AFE890902529}" destId="{233EACAA-20DC-4886-B521-18D7150491A0}" srcOrd="1" destOrd="0" presId="urn:microsoft.com/office/officeart/2005/8/layout/orgChart1"/>
    <dgm:cxn modelId="{109906DE-286E-4BDA-AFF9-D9FF82A2411F}" type="presParOf" srcId="{C02F8B75-858D-4D5D-AAE1-016E518AFBD7}" destId="{CB4AC466-8269-4954-82C7-F6FFA27FB902}" srcOrd="1" destOrd="0" presId="urn:microsoft.com/office/officeart/2005/8/layout/orgChart1"/>
    <dgm:cxn modelId="{9163BBB7-F1A9-42B0-A68A-4789D111918E}" type="presParOf" srcId="{C02F8B75-858D-4D5D-AAE1-016E518AFBD7}" destId="{FBF79BB8-6831-4938-9D9A-312E49831AF2}" srcOrd="2" destOrd="0" presId="urn:microsoft.com/office/officeart/2005/8/layout/orgChart1"/>
    <dgm:cxn modelId="{9A7C15C0-9E5F-44D2-B61A-E6FEC54FBE5B}" type="presParOf" srcId="{45043FED-BE16-4DE4-B4BF-048EAEF73779}" destId="{E283332D-94FE-4705-A16F-40EEDCBDD9DD}" srcOrd="4" destOrd="0" presId="urn:microsoft.com/office/officeart/2005/8/layout/orgChart1"/>
    <dgm:cxn modelId="{8F665CAD-CF56-4118-89AD-9611F81363B5}" type="presParOf" srcId="{45043FED-BE16-4DE4-B4BF-048EAEF73779}" destId="{A8EBDD42-F75D-4610-8EDA-9093BAE97455}" srcOrd="5" destOrd="0" presId="urn:microsoft.com/office/officeart/2005/8/layout/orgChart1"/>
    <dgm:cxn modelId="{1358DCD4-D92B-46C4-85B0-263E3780FDAE}" type="presParOf" srcId="{A8EBDD42-F75D-4610-8EDA-9093BAE97455}" destId="{0920FE1E-C2BC-440E-8657-866D39722ABB}" srcOrd="0" destOrd="0" presId="urn:microsoft.com/office/officeart/2005/8/layout/orgChart1"/>
    <dgm:cxn modelId="{66CF9427-E241-4110-B403-C4D4133C1960}" type="presParOf" srcId="{0920FE1E-C2BC-440E-8657-866D39722ABB}" destId="{D43531ED-A482-4F44-B96E-A68AA10B78ED}" srcOrd="0" destOrd="0" presId="urn:microsoft.com/office/officeart/2005/8/layout/orgChart1"/>
    <dgm:cxn modelId="{E4F63E6A-37AC-43EC-82F2-171294684E62}" type="presParOf" srcId="{0920FE1E-C2BC-440E-8657-866D39722ABB}" destId="{6761BDB4-2294-487C-B77F-21C36B0844D8}" srcOrd="1" destOrd="0" presId="urn:microsoft.com/office/officeart/2005/8/layout/orgChart1"/>
    <dgm:cxn modelId="{A071AF17-72FE-4EE1-BD0F-1501F4C71F4F}" type="presParOf" srcId="{A8EBDD42-F75D-4610-8EDA-9093BAE97455}" destId="{C56DD51A-B73F-4951-B009-2BB8FDA2EFB7}" srcOrd="1" destOrd="0" presId="urn:microsoft.com/office/officeart/2005/8/layout/orgChart1"/>
    <dgm:cxn modelId="{CA166337-9436-4A25-AF66-978250F88D11}" type="presParOf" srcId="{A8EBDD42-F75D-4610-8EDA-9093BAE97455}" destId="{178F944A-DA0C-4713-854C-55ED8C500E38}" srcOrd="2" destOrd="0" presId="urn:microsoft.com/office/officeart/2005/8/layout/orgChart1"/>
    <dgm:cxn modelId="{F144F606-E3D3-44A3-A468-D30A05B318E4}" type="presParOf" srcId="{5C719E5C-6D8B-4D48-978F-D336A707EF67}" destId="{55173F9C-7B16-40BA-BED9-E05EC8D283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B4763-34ED-4CBD-AA91-D9658D1EC00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655C0777-AC92-42BD-B0B4-ADA866F98A07}">
      <dgm:prSet/>
      <dgm:spPr/>
      <dgm:t>
        <a:bodyPr/>
        <a:lstStyle/>
        <a:p>
          <a:pPr rtl="0"/>
          <a:r>
            <a:rPr lang="en-US" dirty="0" err="1"/>
            <a:t>Robotul</a:t>
          </a:r>
          <a:r>
            <a:rPr lang="en-US" dirty="0"/>
            <a:t> se </a:t>
          </a:r>
          <a:r>
            <a:rPr lang="en-US" dirty="0" err="1"/>
            <a:t>ghideaza</a:t>
          </a:r>
          <a:r>
            <a:rPr lang="en-US" dirty="0"/>
            <a:t> </a:t>
          </a:r>
          <a:r>
            <a:rPr lang="en-US" dirty="0" err="1"/>
            <a:t>dupa</a:t>
          </a:r>
          <a:r>
            <a:rPr lang="en-US" dirty="0"/>
            <a:t> </a:t>
          </a:r>
          <a:r>
            <a:rPr lang="en-US" dirty="0" err="1"/>
            <a:t>distanta</a:t>
          </a:r>
          <a:r>
            <a:rPr lang="en-US" dirty="0"/>
            <a:t> </a:t>
          </a:r>
          <a:r>
            <a:rPr lang="en-US" dirty="0" err="1"/>
            <a:t>primita</a:t>
          </a:r>
          <a:r>
            <a:rPr lang="en-US" dirty="0"/>
            <a:t> de la </a:t>
          </a:r>
          <a:r>
            <a:rPr lang="en-US" dirty="0" err="1"/>
            <a:t>senzorul</a:t>
          </a:r>
          <a:r>
            <a:rPr lang="en-US" dirty="0"/>
            <a:t> ultrasonic de </a:t>
          </a:r>
          <a:r>
            <a:rPr lang="en-US" dirty="0" err="1"/>
            <a:t>distanta</a:t>
          </a:r>
          <a:r>
            <a:rPr lang="en-US" dirty="0"/>
            <a:t>.</a:t>
          </a:r>
          <a:endParaRPr lang="ro-RO" dirty="0"/>
        </a:p>
      </dgm:t>
    </dgm:pt>
    <dgm:pt modelId="{A81EECDF-F9A4-42E7-A136-909CD9F5DA01}" type="parTrans" cxnId="{13ACD4CB-B148-4AB4-A229-AC451E75865F}">
      <dgm:prSet/>
      <dgm:spPr/>
      <dgm:t>
        <a:bodyPr/>
        <a:lstStyle/>
        <a:p>
          <a:endParaRPr lang="ro-RO"/>
        </a:p>
      </dgm:t>
    </dgm:pt>
    <dgm:pt modelId="{E2709F74-6751-44D7-A8ED-66012BC47833}" type="sibTrans" cxnId="{13ACD4CB-B148-4AB4-A229-AC451E75865F}">
      <dgm:prSet/>
      <dgm:spPr/>
      <dgm:t>
        <a:bodyPr/>
        <a:lstStyle/>
        <a:p>
          <a:endParaRPr lang="ro-RO"/>
        </a:p>
      </dgm:t>
    </dgm:pt>
    <dgm:pt modelId="{ADACA19D-5958-4654-86FC-8CDBA163E8E2}">
      <dgm:prSet/>
      <dgm:spPr/>
      <dgm:t>
        <a:bodyPr/>
        <a:lstStyle/>
        <a:p>
          <a:pPr rtl="0"/>
          <a:r>
            <a:rPr lang="en-US" dirty="0" err="1"/>
            <a:t>Daca</a:t>
          </a:r>
          <a:r>
            <a:rPr lang="en-US" dirty="0"/>
            <a:t> </a:t>
          </a:r>
          <a:r>
            <a:rPr lang="en-US" dirty="0" err="1"/>
            <a:t>distanta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mica de 30 cm </a:t>
          </a:r>
          <a:r>
            <a:rPr lang="en-US" dirty="0" err="1"/>
            <a:t>robotul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incetinii</a:t>
          </a:r>
          <a:r>
            <a:rPr lang="en-US" dirty="0"/>
            <a:t>. </a:t>
          </a:r>
        </a:p>
        <a:p>
          <a:pPr rtl="0"/>
          <a:r>
            <a:rPr lang="en-US" dirty="0"/>
            <a:t>La o </a:t>
          </a:r>
          <a:r>
            <a:rPr lang="en-US" dirty="0" err="1"/>
            <a:t>distanta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mica de 20 cm </a:t>
          </a:r>
          <a:r>
            <a:rPr lang="en-US" dirty="0" err="1"/>
            <a:t>robotul</a:t>
          </a:r>
          <a:r>
            <a:rPr lang="en-US" dirty="0"/>
            <a:t> se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opri</a:t>
          </a:r>
          <a:r>
            <a:rPr lang="en-US" dirty="0"/>
            <a:t>, </a:t>
          </a:r>
          <a:r>
            <a:rPr lang="en-US" dirty="0" err="1"/>
            <a:t>va</a:t>
          </a:r>
          <a:r>
            <a:rPr lang="en-US" dirty="0"/>
            <a:t> merge </a:t>
          </a:r>
          <a:r>
            <a:rPr lang="en-US" dirty="0" err="1"/>
            <a:t>inapoi</a:t>
          </a:r>
          <a:r>
            <a:rPr lang="en-US" dirty="0"/>
            <a:t>, se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opri</a:t>
          </a:r>
          <a:r>
            <a:rPr lang="en-US" dirty="0"/>
            <a:t> din </a:t>
          </a:r>
          <a:r>
            <a:rPr lang="en-US" dirty="0" err="1"/>
            <a:t>nou</a:t>
          </a:r>
          <a:r>
            <a:rPr lang="en-US" dirty="0"/>
            <a:t> </a:t>
          </a:r>
          <a:r>
            <a:rPr lang="en-US" dirty="0" err="1"/>
            <a:t>apoi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verifica</a:t>
          </a:r>
          <a:r>
            <a:rPr lang="en-US" dirty="0"/>
            <a:t> </a:t>
          </a:r>
          <a:r>
            <a:rPr lang="en-US" dirty="0" err="1"/>
            <a:t>distanta</a:t>
          </a:r>
          <a:r>
            <a:rPr lang="en-US" dirty="0"/>
            <a:t> din </a:t>
          </a:r>
          <a:r>
            <a:rPr lang="en-US" dirty="0" err="1"/>
            <a:t>dreapta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cea</a:t>
          </a:r>
          <a:r>
            <a:rPr lang="en-US" dirty="0"/>
            <a:t> din </a:t>
          </a:r>
          <a:r>
            <a:rPr lang="en-US" dirty="0" err="1"/>
            <a:t>stanga</a:t>
          </a:r>
          <a:r>
            <a:rPr lang="en-US" dirty="0"/>
            <a:t>.</a:t>
          </a:r>
          <a:endParaRPr lang="ro-RO" dirty="0"/>
        </a:p>
      </dgm:t>
    </dgm:pt>
    <dgm:pt modelId="{D0DDA641-8AD2-40E6-8289-F30360EDDBC3}" type="parTrans" cxnId="{D6D0AFA3-40C5-4785-AF4F-44C5A920B702}">
      <dgm:prSet/>
      <dgm:spPr/>
      <dgm:t>
        <a:bodyPr/>
        <a:lstStyle/>
        <a:p>
          <a:endParaRPr lang="ro-RO"/>
        </a:p>
      </dgm:t>
    </dgm:pt>
    <dgm:pt modelId="{3A403CDC-8438-4FD9-90F8-AD7496DD9C74}" type="sibTrans" cxnId="{D6D0AFA3-40C5-4785-AF4F-44C5A920B702}">
      <dgm:prSet/>
      <dgm:spPr/>
      <dgm:t>
        <a:bodyPr/>
        <a:lstStyle/>
        <a:p>
          <a:endParaRPr lang="ro-RO"/>
        </a:p>
      </dgm:t>
    </dgm:pt>
    <dgm:pt modelId="{2170E497-7047-4059-A03F-1B7F32AFF9AA}">
      <dgm:prSet/>
      <dgm:spPr/>
      <dgm:t>
        <a:bodyPr/>
        <a:lstStyle/>
        <a:p>
          <a:pPr rtl="0"/>
          <a:r>
            <a:rPr lang="en-US" dirty="0"/>
            <a:t>In </a:t>
          </a:r>
          <a:r>
            <a:rPr lang="en-US" dirty="0" err="1"/>
            <a:t>functie</a:t>
          </a:r>
          <a:r>
            <a:rPr lang="en-US" dirty="0"/>
            <a:t> de </a:t>
          </a:r>
          <a:r>
            <a:rPr lang="en-US" dirty="0" err="1"/>
            <a:t>ce</a:t>
          </a:r>
          <a:r>
            <a:rPr lang="en-US" dirty="0"/>
            <a:t> </a:t>
          </a:r>
          <a:r>
            <a:rPr lang="en-US" dirty="0" err="1"/>
            <a:t>distanta</a:t>
          </a:r>
          <a:r>
            <a:rPr lang="en-US" dirty="0"/>
            <a:t> </a:t>
          </a:r>
          <a:r>
            <a:rPr lang="en-US" dirty="0" err="1"/>
            <a:t>masoara</a:t>
          </a:r>
          <a:r>
            <a:rPr lang="en-US" dirty="0"/>
            <a:t> </a:t>
          </a:r>
          <a:r>
            <a:rPr lang="en-US" dirty="0" err="1"/>
            <a:t>senzorul</a:t>
          </a:r>
          <a:r>
            <a:rPr lang="en-US" dirty="0"/>
            <a:t> ultrasonic , </a:t>
          </a:r>
          <a:r>
            <a:rPr lang="en-US" dirty="0" err="1"/>
            <a:t>robotul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vira</a:t>
          </a:r>
          <a:r>
            <a:rPr lang="en-US" dirty="0"/>
            <a:t> la </a:t>
          </a:r>
          <a:r>
            <a:rPr lang="en-US" dirty="0" err="1"/>
            <a:t>dreapta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la </a:t>
          </a:r>
          <a:r>
            <a:rPr lang="en-US" dirty="0" err="1"/>
            <a:t>stanga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apoi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merge </a:t>
          </a:r>
          <a:r>
            <a:rPr lang="en-US" dirty="0" err="1"/>
            <a:t>inainte</a:t>
          </a:r>
          <a:r>
            <a:rPr lang="en-US" dirty="0"/>
            <a:t>.</a:t>
          </a:r>
          <a:endParaRPr lang="ro-RO" dirty="0"/>
        </a:p>
      </dgm:t>
    </dgm:pt>
    <dgm:pt modelId="{3111FBA3-5DBF-4456-9373-5FE091285189}" type="parTrans" cxnId="{C0CDA9AA-C9EB-44DA-B8DA-B32341C5C392}">
      <dgm:prSet/>
      <dgm:spPr/>
      <dgm:t>
        <a:bodyPr/>
        <a:lstStyle/>
        <a:p>
          <a:endParaRPr lang="ro-RO"/>
        </a:p>
      </dgm:t>
    </dgm:pt>
    <dgm:pt modelId="{1FDDBD77-83B0-4D7F-8E6E-ADC4BAFBBABE}" type="sibTrans" cxnId="{C0CDA9AA-C9EB-44DA-B8DA-B32341C5C392}">
      <dgm:prSet/>
      <dgm:spPr/>
      <dgm:t>
        <a:bodyPr/>
        <a:lstStyle/>
        <a:p>
          <a:endParaRPr lang="ro-RO"/>
        </a:p>
      </dgm:t>
    </dgm:pt>
    <dgm:pt modelId="{1755F3BD-6E96-4E47-A4A9-05ED2655E6EE}">
      <dgm:prSet/>
      <dgm:spPr/>
      <dgm:t>
        <a:bodyPr/>
        <a:lstStyle/>
        <a:p>
          <a:pPr rtl="0"/>
          <a:r>
            <a:rPr lang="en-US" dirty="0"/>
            <a:t> </a:t>
          </a:r>
          <a:r>
            <a:rPr lang="en-US" dirty="0" err="1"/>
            <a:t>Robotul</a:t>
          </a:r>
          <a:r>
            <a:rPr lang="en-US" dirty="0"/>
            <a:t> merge </a:t>
          </a:r>
          <a:r>
            <a:rPr lang="en-US" dirty="0" err="1"/>
            <a:t>inainte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masoara</a:t>
          </a:r>
          <a:r>
            <a:rPr lang="en-US" dirty="0"/>
            <a:t>  </a:t>
          </a:r>
          <a:r>
            <a:rPr lang="en-US" dirty="0" err="1"/>
            <a:t>distanta</a:t>
          </a:r>
          <a:r>
            <a:rPr lang="en-US" dirty="0"/>
            <a:t> </a:t>
          </a:r>
          <a:r>
            <a:rPr lang="en-US" dirty="0" err="1"/>
            <a:t>pe</a:t>
          </a:r>
          <a:r>
            <a:rPr lang="en-US" dirty="0"/>
            <a:t> </a:t>
          </a:r>
          <a:r>
            <a:rPr lang="en-US" dirty="0" err="1"/>
            <a:t>directia</a:t>
          </a:r>
          <a:r>
            <a:rPr lang="en-US" dirty="0"/>
            <a:t> </a:t>
          </a:r>
          <a:r>
            <a:rPr lang="en-US" dirty="0" err="1"/>
            <a:t>inainte</a:t>
          </a:r>
          <a:r>
            <a:rPr lang="en-US" dirty="0"/>
            <a:t> cu </a:t>
          </a:r>
          <a:r>
            <a:rPr lang="en-US" dirty="0" err="1"/>
            <a:t>ajutorul</a:t>
          </a:r>
          <a:r>
            <a:rPr lang="en-US" dirty="0"/>
            <a:t> </a:t>
          </a:r>
          <a:r>
            <a:rPr lang="en-US" dirty="0" err="1"/>
            <a:t>senzorului</a:t>
          </a:r>
          <a:r>
            <a:rPr lang="en-US" dirty="0"/>
            <a:t> Ultrasonic.</a:t>
          </a:r>
          <a:endParaRPr lang="ro-RO" dirty="0"/>
        </a:p>
      </dgm:t>
    </dgm:pt>
    <dgm:pt modelId="{55625096-318C-4D8F-AEB3-71E71AFF8C84}" type="sibTrans" cxnId="{AED79C13-53F2-4899-8F2A-2D01900B35DE}">
      <dgm:prSet/>
      <dgm:spPr/>
      <dgm:t>
        <a:bodyPr/>
        <a:lstStyle/>
        <a:p>
          <a:endParaRPr lang="ro-RO"/>
        </a:p>
      </dgm:t>
    </dgm:pt>
    <dgm:pt modelId="{96E5A979-2426-4560-A8B3-BC37288B3D18}" type="parTrans" cxnId="{AED79C13-53F2-4899-8F2A-2D01900B35DE}">
      <dgm:prSet/>
      <dgm:spPr/>
      <dgm:t>
        <a:bodyPr/>
        <a:lstStyle/>
        <a:p>
          <a:endParaRPr lang="ro-RO"/>
        </a:p>
      </dgm:t>
    </dgm:pt>
    <dgm:pt modelId="{B1A822FB-71FF-44CC-81C7-24024C349032}" type="pres">
      <dgm:prSet presAssocID="{18FB4763-34ED-4CBD-AA91-D9658D1EC00C}" presName="Name0" presStyleCnt="0">
        <dgm:presLayoutVars>
          <dgm:dir/>
          <dgm:resizeHandles val="exact"/>
        </dgm:presLayoutVars>
      </dgm:prSet>
      <dgm:spPr/>
    </dgm:pt>
    <dgm:pt modelId="{0CFE2C3F-DA18-48B0-82EB-D955238229F4}" type="pres">
      <dgm:prSet presAssocID="{18FB4763-34ED-4CBD-AA91-D9658D1EC00C}" presName="fgShape" presStyleLbl="fgShp" presStyleIdx="0" presStyleCnt="1"/>
      <dgm:spPr/>
    </dgm:pt>
    <dgm:pt modelId="{42E7AFED-A7E0-4D15-A285-F6F04AA7402F}" type="pres">
      <dgm:prSet presAssocID="{18FB4763-34ED-4CBD-AA91-D9658D1EC00C}" presName="linComp" presStyleCnt="0"/>
      <dgm:spPr/>
    </dgm:pt>
    <dgm:pt modelId="{2C9BF0B4-5602-474C-BCA7-A23D5FE0ABE7}" type="pres">
      <dgm:prSet presAssocID="{655C0777-AC92-42BD-B0B4-ADA866F98A07}" presName="compNode" presStyleCnt="0"/>
      <dgm:spPr/>
    </dgm:pt>
    <dgm:pt modelId="{8B519A60-FDD5-4664-A272-DE22A3E19C11}" type="pres">
      <dgm:prSet presAssocID="{655C0777-AC92-42BD-B0B4-ADA866F98A07}" presName="bkgdShape" presStyleLbl="node1" presStyleIdx="0" presStyleCnt="4"/>
      <dgm:spPr/>
    </dgm:pt>
    <dgm:pt modelId="{411AB9C9-4702-4F04-A197-E3606F63FF01}" type="pres">
      <dgm:prSet presAssocID="{655C0777-AC92-42BD-B0B4-ADA866F98A07}" presName="nodeTx" presStyleLbl="node1" presStyleIdx="0" presStyleCnt="4">
        <dgm:presLayoutVars>
          <dgm:bulletEnabled val="1"/>
        </dgm:presLayoutVars>
      </dgm:prSet>
      <dgm:spPr/>
    </dgm:pt>
    <dgm:pt modelId="{50809652-4D92-455C-99EE-783D14DBDA4D}" type="pres">
      <dgm:prSet presAssocID="{655C0777-AC92-42BD-B0B4-ADA866F98A07}" presName="invisiNode" presStyleLbl="node1" presStyleIdx="0" presStyleCnt="4"/>
      <dgm:spPr/>
    </dgm:pt>
    <dgm:pt modelId="{DFB4D850-8BFF-474E-A5EC-B839A0589014}" type="pres">
      <dgm:prSet presAssocID="{655C0777-AC92-42BD-B0B4-ADA866F98A07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3A282EB-80F4-4CA8-8E20-30D779554988}" type="pres">
      <dgm:prSet presAssocID="{E2709F74-6751-44D7-A8ED-66012BC47833}" presName="sibTrans" presStyleLbl="sibTrans2D1" presStyleIdx="0" presStyleCnt="0"/>
      <dgm:spPr/>
    </dgm:pt>
    <dgm:pt modelId="{F06B507C-0C70-4608-A56C-981AA0558D3B}" type="pres">
      <dgm:prSet presAssocID="{1755F3BD-6E96-4E47-A4A9-05ED2655E6EE}" presName="compNode" presStyleCnt="0"/>
      <dgm:spPr/>
    </dgm:pt>
    <dgm:pt modelId="{F8C8F251-8713-4061-B55B-4417106B3789}" type="pres">
      <dgm:prSet presAssocID="{1755F3BD-6E96-4E47-A4A9-05ED2655E6EE}" presName="bkgdShape" presStyleLbl="node1" presStyleIdx="1" presStyleCnt="4"/>
      <dgm:spPr/>
    </dgm:pt>
    <dgm:pt modelId="{6B174730-71F1-43C5-86D7-EB00C5873A8F}" type="pres">
      <dgm:prSet presAssocID="{1755F3BD-6E96-4E47-A4A9-05ED2655E6EE}" presName="nodeTx" presStyleLbl="node1" presStyleIdx="1" presStyleCnt="4">
        <dgm:presLayoutVars>
          <dgm:bulletEnabled val="1"/>
        </dgm:presLayoutVars>
      </dgm:prSet>
      <dgm:spPr/>
    </dgm:pt>
    <dgm:pt modelId="{CA32AE5F-BA15-43AC-BE0F-73EFCAFC91A0}" type="pres">
      <dgm:prSet presAssocID="{1755F3BD-6E96-4E47-A4A9-05ED2655E6EE}" presName="invisiNode" presStyleLbl="node1" presStyleIdx="1" presStyleCnt="4"/>
      <dgm:spPr/>
    </dgm:pt>
    <dgm:pt modelId="{39ED669C-19B5-42F5-8311-B9260B2EE6A0}" type="pres">
      <dgm:prSet presAssocID="{1755F3BD-6E96-4E47-A4A9-05ED2655E6EE}" presName="imagNode" presStyleLbl="fgImgPlace1" presStyleIdx="1" presStyleCnt="4"/>
      <dgm:spPr/>
    </dgm:pt>
    <dgm:pt modelId="{EC577845-F1B7-4D9C-8C9A-3BAF51F9A33A}" type="pres">
      <dgm:prSet presAssocID="{55625096-318C-4D8F-AEB3-71E71AFF8C84}" presName="sibTrans" presStyleLbl="sibTrans2D1" presStyleIdx="0" presStyleCnt="0"/>
      <dgm:spPr/>
    </dgm:pt>
    <dgm:pt modelId="{8BE537AD-16FE-4BE0-A65F-CDC8ECB10C51}" type="pres">
      <dgm:prSet presAssocID="{ADACA19D-5958-4654-86FC-8CDBA163E8E2}" presName="compNode" presStyleCnt="0"/>
      <dgm:spPr/>
    </dgm:pt>
    <dgm:pt modelId="{2419F63C-D55A-41E0-93E5-D2B634A1D51F}" type="pres">
      <dgm:prSet presAssocID="{ADACA19D-5958-4654-86FC-8CDBA163E8E2}" presName="bkgdShape" presStyleLbl="node1" presStyleIdx="2" presStyleCnt="4"/>
      <dgm:spPr/>
    </dgm:pt>
    <dgm:pt modelId="{D7789D49-96EF-47A2-B077-0C61A1EF513B}" type="pres">
      <dgm:prSet presAssocID="{ADACA19D-5958-4654-86FC-8CDBA163E8E2}" presName="nodeTx" presStyleLbl="node1" presStyleIdx="2" presStyleCnt="4">
        <dgm:presLayoutVars>
          <dgm:bulletEnabled val="1"/>
        </dgm:presLayoutVars>
      </dgm:prSet>
      <dgm:spPr/>
    </dgm:pt>
    <dgm:pt modelId="{3FF850D5-B93D-4CE5-AA7E-D3B14531E55B}" type="pres">
      <dgm:prSet presAssocID="{ADACA19D-5958-4654-86FC-8CDBA163E8E2}" presName="invisiNode" presStyleLbl="node1" presStyleIdx="2" presStyleCnt="4"/>
      <dgm:spPr/>
    </dgm:pt>
    <dgm:pt modelId="{B7C4B58B-96F1-4D57-8EF5-8FCD341C48E4}" type="pres">
      <dgm:prSet presAssocID="{ADACA19D-5958-4654-86FC-8CDBA163E8E2}" presName="imagNode" presStyleLbl="fgImgPlace1" presStyleIdx="2" presStyleCnt="4"/>
      <dgm:spPr/>
    </dgm:pt>
    <dgm:pt modelId="{05339607-F86D-4C8E-8676-59BBBC74C16F}" type="pres">
      <dgm:prSet presAssocID="{3A403CDC-8438-4FD9-90F8-AD7496DD9C74}" presName="sibTrans" presStyleLbl="sibTrans2D1" presStyleIdx="0" presStyleCnt="0"/>
      <dgm:spPr/>
    </dgm:pt>
    <dgm:pt modelId="{98293D27-9B87-436E-83A8-F1A0DEC5D1D3}" type="pres">
      <dgm:prSet presAssocID="{2170E497-7047-4059-A03F-1B7F32AFF9AA}" presName="compNode" presStyleCnt="0"/>
      <dgm:spPr/>
    </dgm:pt>
    <dgm:pt modelId="{FBF856F6-4D2D-4C13-8861-FCC4999D771B}" type="pres">
      <dgm:prSet presAssocID="{2170E497-7047-4059-A03F-1B7F32AFF9AA}" presName="bkgdShape" presStyleLbl="node1" presStyleIdx="3" presStyleCnt="4"/>
      <dgm:spPr/>
    </dgm:pt>
    <dgm:pt modelId="{AD76352E-8E41-400A-9671-9CBCCFD3CDDF}" type="pres">
      <dgm:prSet presAssocID="{2170E497-7047-4059-A03F-1B7F32AFF9AA}" presName="nodeTx" presStyleLbl="node1" presStyleIdx="3" presStyleCnt="4">
        <dgm:presLayoutVars>
          <dgm:bulletEnabled val="1"/>
        </dgm:presLayoutVars>
      </dgm:prSet>
      <dgm:spPr/>
    </dgm:pt>
    <dgm:pt modelId="{1C6B0482-B646-45BD-A741-7FC83CF28EC2}" type="pres">
      <dgm:prSet presAssocID="{2170E497-7047-4059-A03F-1B7F32AFF9AA}" presName="invisiNode" presStyleLbl="node1" presStyleIdx="3" presStyleCnt="4"/>
      <dgm:spPr/>
    </dgm:pt>
    <dgm:pt modelId="{DF9901FF-44E1-49D1-A843-49C1257048FD}" type="pres">
      <dgm:prSet presAssocID="{2170E497-7047-4059-A03F-1B7F32AFF9AA}" presName="imagNode" presStyleLbl="fgImgPlace1" presStyleIdx="3" presStyleCnt="4"/>
      <dgm:spPr/>
    </dgm:pt>
  </dgm:ptLst>
  <dgm:cxnLst>
    <dgm:cxn modelId="{D3A54F07-C6B5-41AC-BA01-4D4E38F4AF27}" type="presOf" srcId="{2170E497-7047-4059-A03F-1B7F32AFF9AA}" destId="{FBF856F6-4D2D-4C13-8861-FCC4999D771B}" srcOrd="0" destOrd="0" presId="urn:microsoft.com/office/officeart/2005/8/layout/hList7"/>
    <dgm:cxn modelId="{AED79C13-53F2-4899-8F2A-2D01900B35DE}" srcId="{18FB4763-34ED-4CBD-AA91-D9658D1EC00C}" destId="{1755F3BD-6E96-4E47-A4A9-05ED2655E6EE}" srcOrd="1" destOrd="0" parTransId="{96E5A979-2426-4560-A8B3-BC37288B3D18}" sibTransId="{55625096-318C-4D8F-AEB3-71E71AFF8C84}"/>
    <dgm:cxn modelId="{A09A5C16-96B7-4002-A858-191231331488}" type="presOf" srcId="{655C0777-AC92-42BD-B0B4-ADA866F98A07}" destId="{411AB9C9-4702-4F04-A197-E3606F63FF01}" srcOrd="1" destOrd="0" presId="urn:microsoft.com/office/officeart/2005/8/layout/hList7"/>
    <dgm:cxn modelId="{C3221D1D-4F22-4CA1-9C91-449F123FDF67}" type="presOf" srcId="{2170E497-7047-4059-A03F-1B7F32AFF9AA}" destId="{AD76352E-8E41-400A-9671-9CBCCFD3CDDF}" srcOrd="1" destOrd="0" presId="urn:microsoft.com/office/officeart/2005/8/layout/hList7"/>
    <dgm:cxn modelId="{0E33A62D-8A58-415F-BBEC-D376BF7BCAE4}" type="presOf" srcId="{ADACA19D-5958-4654-86FC-8CDBA163E8E2}" destId="{2419F63C-D55A-41E0-93E5-D2B634A1D51F}" srcOrd="0" destOrd="0" presId="urn:microsoft.com/office/officeart/2005/8/layout/hList7"/>
    <dgm:cxn modelId="{4101BB33-380E-405B-86C2-C23548B09DB9}" type="presOf" srcId="{1755F3BD-6E96-4E47-A4A9-05ED2655E6EE}" destId="{6B174730-71F1-43C5-86D7-EB00C5873A8F}" srcOrd="1" destOrd="0" presId="urn:microsoft.com/office/officeart/2005/8/layout/hList7"/>
    <dgm:cxn modelId="{E3C1FE63-330E-47E7-8F43-84E52AA65D13}" type="presOf" srcId="{1755F3BD-6E96-4E47-A4A9-05ED2655E6EE}" destId="{F8C8F251-8713-4061-B55B-4417106B3789}" srcOrd="0" destOrd="0" presId="urn:microsoft.com/office/officeart/2005/8/layout/hList7"/>
    <dgm:cxn modelId="{47F8BB70-DD80-4954-A0E7-2E8CB9ECBA0A}" type="presOf" srcId="{ADACA19D-5958-4654-86FC-8CDBA163E8E2}" destId="{D7789D49-96EF-47A2-B077-0C61A1EF513B}" srcOrd="1" destOrd="0" presId="urn:microsoft.com/office/officeart/2005/8/layout/hList7"/>
    <dgm:cxn modelId="{58193158-4F89-4453-8474-CFC98DAD5465}" type="presOf" srcId="{3A403CDC-8438-4FD9-90F8-AD7496DD9C74}" destId="{05339607-F86D-4C8E-8676-59BBBC74C16F}" srcOrd="0" destOrd="0" presId="urn:microsoft.com/office/officeart/2005/8/layout/hList7"/>
    <dgm:cxn modelId="{86FC9E8D-E7B1-4EC4-BBF7-4CA595B6CEA6}" type="presOf" srcId="{18FB4763-34ED-4CBD-AA91-D9658D1EC00C}" destId="{B1A822FB-71FF-44CC-81C7-24024C349032}" srcOrd="0" destOrd="0" presId="urn:microsoft.com/office/officeart/2005/8/layout/hList7"/>
    <dgm:cxn modelId="{D6D0AFA3-40C5-4785-AF4F-44C5A920B702}" srcId="{18FB4763-34ED-4CBD-AA91-D9658D1EC00C}" destId="{ADACA19D-5958-4654-86FC-8CDBA163E8E2}" srcOrd="2" destOrd="0" parTransId="{D0DDA641-8AD2-40E6-8289-F30360EDDBC3}" sibTransId="{3A403CDC-8438-4FD9-90F8-AD7496DD9C74}"/>
    <dgm:cxn modelId="{C0CDA9AA-C9EB-44DA-B8DA-B32341C5C392}" srcId="{18FB4763-34ED-4CBD-AA91-D9658D1EC00C}" destId="{2170E497-7047-4059-A03F-1B7F32AFF9AA}" srcOrd="3" destOrd="0" parTransId="{3111FBA3-5DBF-4456-9373-5FE091285189}" sibTransId="{1FDDBD77-83B0-4D7F-8E6E-ADC4BAFBBABE}"/>
    <dgm:cxn modelId="{5A3D4BB7-36D1-4513-BEC2-EFADB37A6A23}" type="presOf" srcId="{55625096-318C-4D8F-AEB3-71E71AFF8C84}" destId="{EC577845-F1B7-4D9C-8C9A-3BAF51F9A33A}" srcOrd="0" destOrd="0" presId="urn:microsoft.com/office/officeart/2005/8/layout/hList7"/>
    <dgm:cxn modelId="{26A6C7C0-D9E7-4369-A784-6E87EF2777AA}" type="presOf" srcId="{E2709F74-6751-44D7-A8ED-66012BC47833}" destId="{73A282EB-80F4-4CA8-8E20-30D779554988}" srcOrd="0" destOrd="0" presId="urn:microsoft.com/office/officeart/2005/8/layout/hList7"/>
    <dgm:cxn modelId="{13ACD4CB-B148-4AB4-A229-AC451E75865F}" srcId="{18FB4763-34ED-4CBD-AA91-D9658D1EC00C}" destId="{655C0777-AC92-42BD-B0B4-ADA866F98A07}" srcOrd="0" destOrd="0" parTransId="{A81EECDF-F9A4-42E7-A136-909CD9F5DA01}" sibTransId="{E2709F74-6751-44D7-A8ED-66012BC47833}"/>
    <dgm:cxn modelId="{022DDDCD-7CA3-41C2-B5D1-AF1200B4C6B7}" type="presOf" srcId="{655C0777-AC92-42BD-B0B4-ADA866F98A07}" destId="{8B519A60-FDD5-4664-A272-DE22A3E19C11}" srcOrd="0" destOrd="0" presId="urn:microsoft.com/office/officeart/2005/8/layout/hList7"/>
    <dgm:cxn modelId="{FC8AAC9B-6CD5-421B-B5C8-DF7FDD55076D}" type="presParOf" srcId="{B1A822FB-71FF-44CC-81C7-24024C349032}" destId="{0CFE2C3F-DA18-48B0-82EB-D955238229F4}" srcOrd="0" destOrd="0" presId="urn:microsoft.com/office/officeart/2005/8/layout/hList7"/>
    <dgm:cxn modelId="{341F3B64-A8B1-4FAE-A490-FB064ED9678C}" type="presParOf" srcId="{B1A822FB-71FF-44CC-81C7-24024C349032}" destId="{42E7AFED-A7E0-4D15-A285-F6F04AA7402F}" srcOrd="1" destOrd="0" presId="urn:microsoft.com/office/officeart/2005/8/layout/hList7"/>
    <dgm:cxn modelId="{BEF543D1-D6A7-4B3C-9593-4F3362C16F2A}" type="presParOf" srcId="{42E7AFED-A7E0-4D15-A285-F6F04AA7402F}" destId="{2C9BF0B4-5602-474C-BCA7-A23D5FE0ABE7}" srcOrd="0" destOrd="0" presId="urn:microsoft.com/office/officeart/2005/8/layout/hList7"/>
    <dgm:cxn modelId="{7188ADC8-83FF-402B-8954-D903CB805069}" type="presParOf" srcId="{2C9BF0B4-5602-474C-BCA7-A23D5FE0ABE7}" destId="{8B519A60-FDD5-4664-A272-DE22A3E19C11}" srcOrd="0" destOrd="0" presId="urn:microsoft.com/office/officeart/2005/8/layout/hList7"/>
    <dgm:cxn modelId="{1DB237C4-5146-4189-845A-487909F2FD39}" type="presParOf" srcId="{2C9BF0B4-5602-474C-BCA7-A23D5FE0ABE7}" destId="{411AB9C9-4702-4F04-A197-E3606F63FF01}" srcOrd="1" destOrd="0" presId="urn:microsoft.com/office/officeart/2005/8/layout/hList7"/>
    <dgm:cxn modelId="{268B95BA-B5DF-4345-B83B-512047690944}" type="presParOf" srcId="{2C9BF0B4-5602-474C-BCA7-A23D5FE0ABE7}" destId="{50809652-4D92-455C-99EE-783D14DBDA4D}" srcOrd="2" destOrd="0" presId="urn:microsoft.com/office/officeart/2005/8/layout/hList7"/>
    <dgm:cxn modelId="{47019692-FCAC-41EC-8D72-152A700D04CC}" type="presParOf" srcId="{2C9BF0B4-5602-474C-BCA7-A23D5FE0ABE7}" destId="{DFB4D850-8BFF-474E-A5EC-B839A0589014}" srcOrd="3" destOrd="0" presId="urn:microsoft.com/office/officeart/2005/8/layout/hList7"/>
    <dgm:cxn modelId="{E45965FE-17C7-4A79-9517-EDE6E2E3C9D3}" type="presParOf" srcId="{42E7AFED-A7E0-4D15-A285-F6F04AA7402F}" destId="{73A282EB-80F4-4CA8-8E20-30D779554988}" srcOrd="1" destOrd="0" presId="urn:microsoft.com/office/officeart/2005/8/layout/hList7"/>
    <dgm:cxn modelId="{6926D964-F2AB-4E37-8DE4-8F5E8788F025}" type="presParOf" srcId="{42E7AFED-A7E0-4D15-A285-F6F04AA7402F}" destId="{F06B507C-0C70-4608-A56C-981AA0558D3B}" srcOrd="2" destOrd="0" presId="urn:microsoft.com/office/officeart/2005/8/layout/hList7"/>
    <dgm:cxn modelId="{79512CA1-1F3E-4A5B-8F8F-CDDB635E47B2}" type="presParOf" srcId="{F06B507C-0C70-4608-A56C-981AA0558D3B}" destId="{F8C8F251-8713-4061-B55B-4417106B3789}" srcOrd="0" destOrd="0" presId="urn:microsoft.com/office/officeart/2005/8/layout/hList7"/>
    <dgm:cxn modelId="{13865E69-C3E2-4627-8027-65FEF396D1C6}" type="presParOf" srcId="{F06B507C-0C70-4608-A56C-981AA0558D3B}" destId="{6B174730-71F1-43C5-86D7-EB00C5873A8F}" srcOrd="1" destOrd="0" presId="urn:microsoft.com/office/officeart/2005/8/layout/hList7"/>
    <dgm:cxn modelId="{16B742FC-F8FB-4DBC-9214-C5A1ADF0433B}" type="presParOf" srcId="{F06B507C-0C70-4608-A56C-981AA0558D3B}" destId="{CA32AE5F-BA15-43AC-BE0F-73EFCAFC91A0}" srcOrd="2" destOrd="0" presId="urn:microsoft.com/office/officeart/2005/8/layout/hList7"/>
    <dgm:cxn modelId="{CA5EB072-4635-48B4-8AD4-ACD78C20A5CE}" type="presParOf" srcId="{F06B507C-0C70-4608-A56C-981AA0558D3B}" destId="{39ED669C-19B5-42F5-8311-B9260B2EE6A0}" srcOrd="3" destOrd="0" presId="urn:microsoft.com/office/officeart/2005/8/layout/hList7"/>
    <dgm:cxn modelId="{BA06ABCF-BCD4-43DF-A62D-003288CB2F98}" type="presParOf" srcId="{42E7AFED-A7E0-4D15-A285-F6F04AA7402F}" destId="{EC577845-F1B7-4D9C-8C9A-3BAF51F9A33A}" srcOrd="3" destOrd="0" presId="urn:microsoft.com/office/officeart/2005/8/layout/hList7"/>
    <dgm:cxn modelId="{49C2476C-FE95-4C49-99A4-27A699F0245E}" type="presParOf" srcId="{42E7AFED-A7E0-4D15-A285-F6F04AA7402F}" destId="{8BE537AD-16FE-4BE0-A65F-CDC8ECB10C51}" srcOrd="4" destOrd="0" presId="urn:microsoft.com/office/officeart/2005/8/layout/hList7"/>
    <dgm:cxn modelId="{31516A9A-4753-4CA8-B914-08C0BDDCCAD3}" type="presParOf" srcId="{8BE537AD-16FE-4BE0-A65F-CDC8ECB10C51}" destId="{2419F63C-D55A-41E0-93E5-D2B634A1D51F}" srcOrd="0" destOrd="0" presId="urn:microsoft.com/office/officeart/2005/8/layout/hList7"/>
    <dgm:cxn modelId="{D5481868-1491-4018-87E2-E5FBE460BFFE}" type="presParOf" srcId="{8BE537AD-16FE-4BE0-A65F-CDC8ECB10C51}" destId="{D7789D49-96EF-47A2-B077-0C61A1EF513B}" srcOrd="1" destOrd="0" presId="urn:microsoft.com/office/officeart/2005/8/layout/hList7"/>
    <dgm:cxn modelId="{7DE4D25A-2C18-44B1-A5FA-1F002A8CB0A3}" type="presParOf" srcId="{8BE537AD-16FE-4BE0-A65F-CDC8ECB10C51}" destId="{3FF850D5-B93D-4CE5-AA7E-D3B14531E55B}" srcOrd="2" destOrd="0" presId="urn:microsoft.com/office/officeart/2005/8/layout/hList7"/>
    <dgm:cxn modelId="{38B7E5D8-BBEC-4A4A-B794-58109BB29AB5}" type="presParOf" srcId="{8BE537AD-16FE-4BE0-A65F-CDC8ECB10C51}" destId="{B7C4B58B-96F1-4D57-8EF5-8FCD341C48E4}" srcOrd="3" destOrd="0" presId="urn:microsoft.com/office/officeart/2005/8/layout/hList7"/>
    <dgm:cxn modelId="{F78AA2CA-630B-452D-837D-89AA6BC2FD30}" type="presParOf" srcId="{42E7AFED-A7E0-4D15-A285-F6F04AA7402F}" destId="{05339607-F86D-4C8E-8676-59BBBC74C16F}" srcOrd="5" destOrd="0" presId="urn:microsoft.com/office/officeart/2005/8/layout/hList7"/>
    <dgm:cxn modelId="{C98C1655-8AE6-4140-8A1B-ABBB5A62F34D}" type="presParOf" srcId="{42E7AFED-A7E0-4D15-A285-F6F04AA7402F}" destId="{98293D27-9B87-436E-83A8-F1A0DEC5D1D3}" srcOrd="6" destOrd="0" presId="urn:microsoft.com/office/officeart/2005/8/layout/hList7"/>
    <dgm:cxn modelId="{47CF65E5-2388-43CA-BAEF-7D6008827A7C}" type="presParOf" srcId="{98293D27-9B87-436E-83A8-F1A0DEC5D1D3}" destId="{FBF856F6-4D2D-4C13-8861-FCC4999D771B}" srcOrd="0" destOrd="0" presId="urn:microsoft.com/office/officeart/2005/8/layout/hList7"/>
    <dgm:cxn modelId="{F18A041E-5111-442C-B4A4-E08E2126CE12}" type="presParOf" srcId="{98293D27-9B87-436E-83A8-F1A0DEC5D1D3}" destId="{AD76352E-8E41-400A-9671-9CBCCFD3CDDF}" srcOrd="1" destOrd="0" presId="urn:microsoft.com/office/officeart/2005/8/layout/hList7"/>
    <dgm:cxn modelId="{D9B976EB-293C-4BEB-A8CF-8A56B9A9D496}" type="presParOf" srcId="{98293D27-9B87-436E-83A8-F1A0DEC5D1D3}" destId="{1C6B0482-B646-45BD-A741-7FC83CF28EC2}" srcOrd="2" destOrd="0" presId="urn:microsoft.com/office/officeart/2005/8/layout/hList7"/>
    <dgm:cxn modelId="{123125C4-4A9B-4A7F-9BF4-B7A8C05EE205}" type="presParOf" srcId="{98293D27-9B87-436E-83A8-F1A0DEC5D1D3}" destId="{DF9901FF-44E1-49D1-A843-49C1257048F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084E6-FAB4-4B17-B675-0DE5B166ECE6}">
      <dsp:nvSpPr>
        <dsp:cNvPr id="0" name=""/>
        <dsp:cNvSpPr/>
      </dsp:nvSpPr>
      <dsp:spPr>
        <a:xfrm>
          <a:off x="2592556" y="590"/>
          <a:ext cx="4496279" cy="5703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Ului </a:t>
          </a:r>
          <a:r>
            <a:rPr lang="en-US" sz="2400" kern="1200" dirty="0" err="1"/>
            <a:t>Tiberiu</a:t>
          </a:r>
          <a:endParaRPr lang="ro-RO" sz="2400" kern="1200" dirty="0"/>
        </a:p>
      </dsp:txBody>
      <dsp:txXfrm>
        <a:off x="2877720" y="590"/>
        <a:ext cx="3925951" cy="570328"/>
      </dsp:txXfrm>
    </dsp:sp>
    <dsp:sp modelId="{86A7FE25-7969-49E0-A0A6-4646143EA76B}">
      <dsp:nvSpPr>
        <dsp:cNvPr id="0" name=""/>
        <dsp:cNvSpPr/>
      </dsp:nvSpPr>
      <dsp:spPr>
        <a:xfrm>
          <a:off x="2592556" y="634393"/>
          <a:ext cx="5178087" cy="5647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Swiss Web Academy Oct 2019- Mai 2020</a:t>
          </a:r>
          <a:endParaRPr lang="ro-RO" sz="1800" kern="1200" dirty="0"/>
        </a:p>
      </dsp:txBody>
      <dsp:txXfrm>
        <a:off x="2874916" y="634393"/>
        <a:ext cx="4613368" cy="564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CFA6A-E9BB-45D3-8098-20119CBBFB47}">
      <dsp:nvSpPr>
        <dsp:cNvPr id="0" name=""/>
        <dsp:cNvSpPr/>
      </dsp:nvSpPr>
      <dsp:spPr>
        <a:xfrm>
          <a:off x="2894409" y="4"/>
          <a:ext cx="4574381" cy="18297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ROBOT URMARITOR SI OCOLITOR</a:t>
          </a:r>
          <a:endParaRPr lang="ro-RO" sz="3300" kern="1200"/>
        </a:p>
      </dsp:txBody>
      <dsp:txXfrm>
        <a:off x="3809285" y="4"/>
        <a:ext cx="2744629" cy="182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4AFE9-D9D9-446C-BFD9-2F2EAB86D122}">
      <dsp:nvSpPr>
        <dsp:cNvPr id="0" name=""/>
        <dsp:cNvSpPr/>
      </dsp:nvSpPr>
      <dsp:spPr>
        <a:xfrm>
          <a:off x="318241" y="0"/>
          <a:ext cx="4559329" cy="45593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 err="1"/>
            <a:t>Materiale</a:t>
          </a:r>
          <a:r>
            <a:rPr lang="en-US" sz="4500" b="1" kern="1200" dirty="0"/>
            <a:t> </a:t>
          </a:r>
          <a:r>
            <a:rPr lang="en-US" sz="4500" b="1" kern="1200" dirty="0" err="1"/>
            <a:t>folosite</a:t>
          </a:r>
          <a:r>
            <a:rPr lang="en-US" sz="4500" b="1" kern="1200" dirty="0"/>
            <a:t> </a:t>
          </a:r>
          <a:r>
            <a:rPr lang="en-US" sz="4500" b="1" kern="1200" dirty="0" err="1"/>
            <a:t>pentru</a:t>
          </a:r>
          <a:r>
            <a:rPr lang="en-US" sz="4500" b="1" kern="1200" dirty="0"/>
            <a:t> </a:t>
          </a:r>
          <a:r>
            <a:rPr lang="en-US" sz="4500" b="1" kern="1200" dirty="0" err="1"/>
            <a:t>proiect</a:t>
          </a:r>
          <a:endParaRPr lang="ro-RO" sz="4500" kern="1200" dirty="0"/>
        </a:p>
      </dsp:txBody>
      <dsp:txXfrm>
        <a:off x="985939" y="667698"/>
        <a:ext cx="3223933" cy="3223933"/>
      </dsp:txXfrm>
    </dsp:sp>
    <dsp:sp modelId="{C5FFC692-1781-47EB-9D9D-214AB858CC89}">
      <dsp:nvSpPr>
        <dsp:cNvPr id="0" name=""/>
        <dsp:cNvSpPr/>
      </dsp:nvSpPr>
      <dsp:spPr>
        <a:xfrm rot="18280905">
          <a:off x="4559284" y="1155296"/>
          <a:ext cx="21926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2612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B70C-E38C-47D9-9397-1F2A3870ACE6}">
      <dsp:nvSpPr>
        <dsp:cNvPr id="0" name=""/>
        <dsp:cNvSpPr/>
      </dsp:nvSpPr>
      <dsp:spPr>
        <a:xfrm>
          <a:off x="6279408" y="253775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A87A-7222-4F34-BF40-A8786774A102}">
      <dsp:nvSpPr>
        <dsp:cNvPr id="0" name=""/>
        <dsp:cNvSpPr/>
      </dsp:nvSpPr>
      <dsp:spPr>
        <a:xfrm>
          <a:off x="6886279" y="539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Arduino</a:t>
          </a:r>
          <a:r>
            <a:rPr lang="en-US" sz="1400" b="1" kern="1200" dirty="0"/>
            <a:t> UNO R3</a:t>
          </a:r>
          <a:endParaRPr lang="ro-RO" sz="1400" kern="1200" dirty="0"/>
        </a:p>
      </dsp:txBody>
      <dsp:txXfrm>
        <a:off x="6886279" y="539"/>
        <a:ext cx="4303266" cy="506472"/>
      </dsp:txXfrm>
    </dsp:sp>
    <dsp:sp modelId="{C54A1476-E6CD-4AA0-BAD0-1CB0C1FC528B}">
      <dsp:nvSpPr>
        <dsp:cNvPr id="0" name=""/>
        <dsp:cNvSpPr/>
      </dsp:nvSpPr>
      <dsp:spPr>
        <a:xfrm rot="18761707">
          <a:off x="4735637" y="1436388"/>
          <a:ext cx="1839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990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10DD0-2BD7-4635-AE5E-EE036015ABE3}">
      <dsp:nvSpPr>
        <dsp:cNvPr id="0" name=""/>
        <dsp:cNvSpPr/>
      </dsp:nvSpPr>
      <dsp:spPr>
        <a:xfrm>
          <a:off x="6279408" y="760248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66C06-F139-4323-B1BB-16ACC8D9809F}">
      <dsp:nvSpPr>
        <dsp:cNvPr id="0" name=""/>
        <dsp:cNvSpPr/>
      </dsp:nvSpPr>
      <dsp:spPr>
        <a:xfrm>
          <a:off x="6886279" y="507011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Sursa</a:t>
          </a:r>
          <a:r>
            <a:rPr lang="en-US" sz="1400" b="1" kern="1200" dirty="0"/>
            <a:t> de </a:t>
          </a:r>
          <a:r>
            <a:rPr lang="en-US" sz="1400" b="1" kern="1200" dirty="0" err="1"/>
            <a:t>alimentare</a:t>
          </a:r>
          <a:r>
            <a:rPr lang="en-US" sz="1400" b="1" kern="1200" dirty="0"/>
            <a:t> </a:t>
          </a:r>
          <a:r>
            <a:rPr lang="en-US" sz="1400" b="1" kern="1200" dirty="0" err="1"/>
            <a:t>Baterie</a:t>
          </a:r>
          <a:r>
            <a:rPr lang="en-US" sz="1400" b="1" kern="1200" dirty="0"/>
            <a:t> 9V DC</a:t>
          </a:r>
          <a:endParaRPr lang="ro-RO" sz="1400" kern="1200" dirty="0"/>
        </a:p>
      </dsp:txBody>
      <dsp:txXfrm>
        <a:off x="6886279" y="507011"/>
        <a:ext cx="4303266" cy="506472"/>
      </dsp:txXfrm>
    </dsp:sp>
    <dsp:sp modelId="{7CBB256C-8D34-46A3-BDC2-F372A8693854}">
      <dsp:nvSpPr>
        <dsp:cNvPr id="0" name=""/>
        <dsp:cNvSpPr/>
      </dsp:nvSpPr>
      <dsp:spPr>
        <a:xfrm rot="19448925">
          <a:off x="4885958" y="1717480"/>
          <a:ext cx="15392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9263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BE845-31FD-4C2B-82D5-5F965098B9EA}">
      <dsp:nvSpPr>
        <dsp:cNvPr id="0" name=""/>
        <dsp:cNvSpPr/>
      </dsp:nvSpPr>
      <dsp:spPr>
        <a:xfrm>
          <a:off x="6279408" y="1266720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CEE8E-3904-458B-A817-A21F7BE21369}">
      <dsp:nvSpPr>
        <dsp:cNvPr id="0" name=""/>
        <dsp:cNvSpPr/>
      </dsp:nvSpPr>
      <dsp:spPr>
        <a:xfrm>
          <a:off x="6886279" y="1013484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 cu Driver de Motoare Dual L9110 S</a:t>
          </a:r>
          <a:endParaRPr lang="ro-RO" sz="1400" kern="1200" dirty="0"/>
        </a:p>
      </dsp:txBody>
      <dsp:txXfrm>
        <a:off x="6886279" y="1013484"/>
        <a:ext cx="4303266" cy="506472"/>
      </dsp:txXfrm>
    </dsp:sp>
    <dsp:sp modelId="{BBF37342-111F-4FCF-A244-CAE1FF7D9FD8}">
      <dsp:nvSpPr>
        <dsp:cNvPr id="0" name=""/>
        <dsp:cNvSpPr/>
      </dsp:nvSpPr>
      <dsp:spPr>
        <a:xfrm rot="20408138">
          <a:off x="4992307" y="1998572"/>
          <a:ext cx="13265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56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4CEAA-EAAC-4E5E-B8B1-E7282DD6BB02}">
      <dsp:nvSpPr>
        <dsp:cNvPr id="0" name=""/>
        <dsp:cNvSpPr/>
      </dsp:nvSpPr>
      <dsp:spPr>
        <a:xfrm>
          <a:off x="6279408" y="1773192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DB7A8-6494-4C8C-9E9A-EE1A7C97E6A6}">
      <dsp:nvSpPr>
        <dsp:cNvPr id="0" name=""/>
        <dsp:cNvSpPr/>
      </dsp:nvSpPr>
      <dsp:spPr>
        <a:xfrm>
          <a:off x="6886279" y="1519956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Doua</a:t>
          </a:r>
          <a:r>
            <a:rPr lang="es-ES" sz="1400" b="1" kern="1200" dirty="0"/>
            <a:t> </a:t>
          </a:r>
          <a:r>
            <a:rPr lang="es-ES" sz="1400" b="1" kern="1200" dirty="0" err="1"/>
            <a:t>Motoare</a:t>
          </a:r>
          <a:r>
            <a:rPr lang="es-ES" sz="1400" b="1" kern="1200" dirty="0"/>
            <a:t> DC 3V-6V </a:t>
          </a:r>
          <a:endParaRPr lang="ro-RO" sz="1400" kern="1200" dirty="0"/>
        </a:p>
      </dsp:txBody>
      <dsp:txXfrm>
        <a:off x="6886279" y="1519956"/>
        <a:ext cx="4303266" cy="506472"/>
      </dsp:txXfrm>
    </dsp:sp>
    <dsp:sp modelId="{33D92A13-C960-4ECE-B0BA-0D3CF9CA1F89}">
      <dsp:nvSpPr>
        <dsp:cNvPr id="0" name=""/>
        <dsp:cNvSpPr/>
      </dsp:nvSpPr>
      <dsp:spPr>
        <a:xfrm>
          <a:off x="5031772" y="2279664"/>
          <a:ext cx="12476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7635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279EF-A0A3-481D-AE95-3DE35FC843B0}">
      <dsp:nvSpPr>
        <dsp:cNvPr id="0" name=""/>
        <dsp:cNvSpPr/>
      </dsp:nvSpPr>
      <dsp:spPr>
        <a:xfrm>
          <a:off x="6279408" y="2279664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F7178-23CF-4B0B-853C-962A5A73F3F6}">
      <dsp:nvSpPr>
        <dsp:cNvPr id="0" name=""/>
        <dsp:cNvSpPr/>
      </dsp:nvSpPr>
      <dsp:spPr>
        <a:xfrm>
          <a:off x="6886279" y="2026428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 senzor Ultrasonic detector distanta   HC-SR04</a:t>
          </a:r>
          <a:endParaRPr lang="ro-RO" sz="1400" kern="1200" dirty="0"/>
        </a:p>
      </dsp:txBody>
      <dsp:txXfrm>
        <a:off x="6886279" y="2026428"/>
        <a:ext cx="4303266" cy="506472"/>
      </dsp:txXfrm>
    </dsp:sp>
    <dsp:sp modelId="{DF853014-7145-44EE-8638-248664724AAF}">
      <dsp:nvSpPr>
        <dsp:cNvPr id="0" name=""/>
        <dsp:cNvSpPr/>
      </dsp:nvSpPr>
      <dsp:spPr>
        <a:xfrm rot="1191862">
          <a:off x="4992307" y="2560756"/>
          <a:ext cx="13265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56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5C06C-249C-45C1-9893-37730C36D842}">
      <dsp:nvSpPr>
        <dsp:cNvPr id="0" name=""/>
        <dsp:cNvSpPr/>
      </dsp:nvSpPr>
      <dsp:spPr>
        <a:xfrm>
          <a:off x="6279408" y="2786136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41D9F-0861-4121-8092-A58222AD5EF6}">
      <dsp:nvSpPr>
        <dsp:cNvPr id="0" name=""/>
        <dsp:cNvSpPr/>
      </dsp:nvSpPr>
      <dsp:spPr>
        <a:xfrm>
          <a:off x="6886279" y="2532900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Modul senzor urmarire linie TCRT5000</a:t>
          </a:r>
          <a:endParaRPr lang="ro-RO" sz="1400" kern="1200" dirty="0"/>
        </a:p>
      </dsp:txBody>
      <dsp:txXfrm>
        <a:off x="6886279" y="2532900"/>
        <a:ext cx="4303266" cy="506472"/>
      </dsp:txXfrm>
    </dsp:sp>
    <dsp:sp modelId="{9C68031A-DA69-428F-A3B5-D86683FEDCFE}">
      <dsp:nvSpPr>
        <dsp:cNvPr id="0" name=""/>
        <dsp:cNvSpPr/>
      </dsp:nvSpPr>
      <dsp:spPr>
        <a:xfrm rot="2151075">
          <a:off x="4885958" y="2841848"/>
          <a:ext cx="15392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9263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7EDB7-3512-4146-B35B-B74CAB5A0B27}">
      <dsp:nvSpPr>
        <dsp:cNvPr id="0" name=""/>
        <dsp:cNvSpPr/>
      </dsp:nvSpPr>
      <dsp:spPr>
        <a:xfrm>
          <a:off x="6279408" y="3292608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42645-96EC-4B89-A679-C6988180C1CB}">
      <dsp:nvSpPr>
        <dsp:cNvPr id="0" name=""/>
        <dsp:cNvSpPr/>
      </dsp:nvSpPr>
      <dsp:spPr>
        <a:xfrm>
          <a:off x="6886279" y="3039372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Servomotor MG90S</a:t>
          </a:r>
          <a:endParaRPr lang="ro-RO" sz="1400" kern="1200" dirty="0"/>
        </a:p>
      </dsp:txBody>
      <dsp:txXfrm>
        <a:off x="6886279" y="3039372"/>
        <a:ext cx="4303266" cy="506472"/>
      </dsp:txXfrm>
    </dsp:sp>
    <dsp:sp modelId="{864B6D6F-E833-4D82-9FEE-6149A1A3A986}">
      <dsp:nvSpPr>
        <dsp:cNvPr id="0" name=""/>
        <dsp:cNvSpPr/>
      </dsp:nvSpPr>
      <dsp:spPr>
        <a:xfrm rot="2838293">
          <a:off x="4735637" y="3122940"/>
          <a:ext cx="1839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990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00F8-F464-43E6-9294-7E71070716CE}">
      <dsp:nvSpPr>
        <dsp:cNvPr id="0" name=""/>
        <dsp:cNvSpPr/>
      </dsp:nvSpPr>
      <dsp:spPr>
        <a:xfrm>
          <a:off x="6279408" y="3799080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3DC2A-7745-4E36-860F-900461A62143}">
      <dsp:nvSpPr>
        <dsp:cNvPr id="0" name=""/>
        <dsp:cNvSpPr/>
      </dsp:nvSpPr>
      <dsp:spPr>
        <a:xfrm>
          <a:off x="6886279" y="3545844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Display LED 16x2 + </a:t>
          </a:r>
          <a:r>
            <a:rPr lang="fr-FR" sz="1400" b="1" kern="1200" dirty="0" err="1"/>
            <a:t>adaptor</a:t>
          </a:r>
          <a:r>
            <a:rPr lang="fr-FR" sz="1400" b="1" kern="1200" dirty="0"/>
            <a:t> I2C</a:t>
          </a:r>
          <a:endParaRPr lang="ro-RO" sz="1400" kern="1200" dirty="0"/>
        </a:p>
      </dsp:txBody>
      <dsp:txXfrm>
        <a:off x="6886279" y="3545844"/>
        <a:ext cx="4303266" cy="506472"/>
      </dsp:txXfrm>
    </dsp:sp>
    <dsp:sp modelId="{1E65DD25-5D37-4BB9-A6ED-2F9666B3C291}">
      <dsp:nvSpPr>
        <dsp:cNvPr id="0" name=""/>
        <dsp:cNvSpPr/>
      </dsp:nvSpPr>
      <dsp:spPr>
        <a:xfrm rot="3319095">
          <a:off x="4559284" y="3404032"/>
          <a:ext cx="21926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2612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965A0-77CD-48F2-82F5-C1BDEFCB342C}">
      <dsp:nvSpPr>
        <dsp:cNvPr id="0" name=""/>
        <dsp:cNvSpPr/>
      </dsp:nvSpPr>
      <dsp:spPr>
        <a:xfrm>
          <a:off x="6279408" y="4305553"/>
          <a:ext cx="606870" cy="0"/>
        </a:xfrm>
        <a:prstGeom prst="line">
          <a:avLst/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66F2B-ECEA-4529-9524-E6CB339293C6}">
      <dsp:nvSpPr>
        <dsp:cNvPr id="0" name=""/>
        <dsp:cNvSpPr/>
      </dsp:nvSpPr>
      <dsp:spPr>
        <a:xfrm>
          <a:off x="6886279" y="4052317"/>
          <a:ext cx="4303266" cy="50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Bara de </a:t>
          </a:r>
          <a:r>
            <a:rPr lang="fr-FR" sz="1400" b="1" kern="1200" dirty="0" err="1"/>
            <a:t>neopixeli</a:t>
          </a:r>
          <a:r>
            <a:rPr lang="fr-FR" sz="1400" b="1" kern="1200" dirty="0"/>
            <a:t> WS2812 </a:t>
          </a:r>
          <a:r>
            <a:rPr lang="fr-FR" sz="1400" b="1" kern="1200" dirty="0" err="1"/>
            <a:t>cu</a:t>
          </a:r>
          <a:r>
            <a:rPr lang="fr-FR" sz="1400" b="1" kern="1200" dirty="0"/>
            <a:t> 8 </a:t>
          </a:r>
          <a:r>
            <a:rPr lang="fr-FR" sz="1400" b="1" kern="1200" dirty="0" err="1"/>
            <a:t>leduri</a:t>
          </a:r>
          <a:r>
            <a:rPr lang="fr-FR" sz="1400" b="1" kern="1200" dirty="0"/>
            <a:t> </a:t>
          </a:r>
          <a:endParaRPr lang="ro-RO" sz="1400" kern="1200" dirty="0"/>
        </a:p>
      </dsp:txBody>
      <dsp:txXfrm>
        <a:off x="6886279" y="4052317"/>
        <a:ext cx="4303266" cy="506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3332D-94FE-4705-A16F-40EEDCBDD9DD}">
      <dsp:nvSpPr>
        <dsp:cNvPr id="0" name=""/>
        <dsp:cNvSpPr/>
      </dsp:nvSpPr>
      <dsp:spPr>
        <a:xfrm>
          <a:off x="5753100" y="1895757"/>
          <a:ext cx="3999222" cy="73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223"/>
              </a:lnTo>
              <a:lnTo>
                <a:pt x="3999222" y="367223"/>
              </a:lnTo>
              <a:lnTo>
                <a:pt x="3999222" y="7344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3127-498E-4D4E-A428-69B19CA7D632}">
      <dsp:nvSpPr>
        <dsp:cNvPr id="0" name=""/>
        <dsp:cNvSpPr/>
      </dsp:nvSpPr>
      <dsp:spPr>
        <a:xfrm>
          <a:off x="5258274" y="1895757"/>
          <a:ext cx="494825" cy="583850"/>
        </a:xfrm>
        <a:custGeom>
          <a:avLst/>
          <a:gdLst/>
          <a:ahLst/>
          <a:cxnLst/>
          <a:rect l="0" t="0" r="0" b="0"/>
          <a:pathLst>
            <a:path>
              <a:moveTo>
                <a:pt x="494825" y="0"/>
              </a:moveTo>
              <a:lnTo>
                <a:pt x="494825" y="216626"/>
              </a:lnTo>
              <a:lnTo>
                <a:pt x="0" y="216626"/>
              </a:lnTo>
              <a:lnTo>
                <a:pt x="0" y="5838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ABD75-0545-4D4D-8FD7-0FF807DF28BF}">
      <dsp:nvSpPr>
        <dsp:cNvPr id="0" name=""/>
        <dsp:cNvSpPr/>
      </dsp:nvSpPr>
      <dsp:spPr>
        <a:xfrm>
          <a:off x="1516091" y="1895757"/>
          <a:ext cx="4237008" cy="716610"/>
        </a:xfrm>
        <a:custGeom>
          <a:avLst/>
          <a:gdLst/>
          <a:ahLst/>
          <a:cxnLst/>
          <a:rect l="0" t="0" r="0" b="0"/>
          <a:pathLst>
            <a:path>
              <a:moveTo>
                <a:pt x="4237008" y="0"/>
              </a:moveTo>
              <a:lnTo>
                <a:pt x="4237008" y="349387"/>
              </a:lnTo>
              <a:lnTo>
                <a:pt x="0" y="349387"/>
              </a:lnTo>
              <a:lnTo>
                <a:pt x="0" y="7166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5785B-20BD-429A-A9FA-CBA401840CD9}">
      <dsp:nvSpPr>
        <dsp:cNvPr id="0" name=""/>
        <dsp:cNvSpPr/>
      </dsp:nvSpPr>
      <dsp:spPr>
        <a:xfrm>
          <a:off x="4004416" y="147073"/>
          <a:ext cx="3497367" cy="174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Proiectul</a:t>
          </a:r>
          <a:r>
            <a:rPr lang="en-US" sz="2200" kern="1200" dirty="0"/>
            <a:t> are </a:t>
          </a:r>
          <a:r>
            <a:rPr lang="en-US" sz="2200" kern="1200" dirty="0" err="1"/>
            <a:t>trei</a:t>
          </a:r>
          <a:r>
            <a:rPr lang="en-US" sz="2200" kern="1200" dirty="0"/>
            <a:t> </a:t>
          </a:r>
          <a:r>
            <a:rPr lang="en-US" sz="2200" kern="1200" dirty="0" err="1"/>
            <a:t>moduri</a:t>
          </a:r>
          <a:r>
            <a:rPr lang="en-US" sz="2200" kern="1200" dirty="0"/>
            <a:t> de </a:t>
          </a:r>
          <a:r>
            <a:rPr lang="en-US" sz="2200" kern="1200" dirty="0" err="1"/>
            <a:t>functionare</a:t>
          </a:r>
          <a:r>
            <a:rPr lang="en-US" sz="2200" kern="1200" dirty="0"/>
            <a:t>. </a:t>
          </a:r>
          <a:endParaRPr lang="ro-RO" sz="2200" kern="1200" dirty="0"/>
        </a:p>
      </dsp:txBody>
      <dsp:txXfrm>
        <a:off x="4004416" y="147073"/>
        <a:ext cx="3497367" cy="1748683"/>
      </dsp:txXfrm>
    </dsp:sp>
    <dsp:sp modelId="{8C023263-95EB-454B-9DD6-3681D001D03E}">
      <dsp:nvSpPr>
        <dsp:cNvPr id="0" name=""/>
        <dsp:cNvSpPr/>
      </dsp:nvSpPr>
      <dsp:spPr>
        <a:xfrm>
          <a:off x="0" y="2612368"/>
          <a:ext cx="3032183" cy="1611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Modul</a:t>
          </a:r>
          <a:r>
            <a:rPr lang="en-US" sz="2200" kern="1200" dirty="0"/>
            <a:t> 1 in care </a:t>
          </a:r>
          <a:r>
            <a:rPr lang="en-US" sz="2200" kern="1200" dirty="0" err="1"/>
            <a:t>robotul</a:t>
          </a:r>
          <a:r>
            <a:rPr lang="en-US" sz="2200" kern="1200" dirty="0"/>
            <a:t> </a:t>
          </a:r>
          <a:r>
            <a:rPr lang="en-US" sz="2200" kern="1200" dirty="0" err="1"/>
            <a:t>urmareste</a:t>
          </a:r>
          <a:r>
            <a:rPr lang="en-US" sz="2200" kern="1200" dirty="0"/>
            <a:t> o </a:t>
          </a:r>
          <a:r>
            <a:rPr lang="en-US" sz="2200" kern="1200" dirty="0" err="1"/>
            <a:t>linie</a:t>
          </a:r>
          <a:r>
            <a:rPr lang="en-US" sz="2200" kern="1200" dirty="0"/>
            <a:t> de </a:t>
          </a:r>
          <a:r>
            <a:rPr lang="en-US" sz="2200" kern="1200" dirty="0" err="1"/>
            <a:t>culoare</a:t>
          </a:r>
          <a:r>
            <a:rPr lang="en-US" sz="2200" kern="1200" dirty="0"/>
            <a:t> </a:t>
          </a:r>
          <a:r>
            <a:rPr lang="en-US" sz="2200" kern="1200" dirty="0" err="1"/>
            <a:t>neagra</a:t>
          </a:r>
          <a:r>
            <a:rPr lang="en-US" sz="2200" kern="1200" dirty="0"/>
            <a:t> .</a:t>
          </a:r>
          <a:endParaRPr lang="ro-RO" sz="2200" kern="1200" dirty="0"/>
        </a:p>
      </dsp:txBody>
      <dsp:txXfrm>
        <a:off x="0" y="2612368"/>
        <a:ext cx="3032183" cy="1611184"/>
      </dsp:txXfrm>
    </dsp:sp>
    <dsp:sp modelId="{EA4660A0-96D6-46E1-A147-B8EA98BC58FC}">
      <dsp:nvSpPr>
        <dsp:cNvPr id="0" name=""/>
        <dsp:cNvSpPr/>
      </dsp:nvSpPr>
      <dsp:spPr>
        <a:xfrm>
          <a:off x="3509590" y="2479608"/>
          <a:ext cx="3497367" cy="174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Modul</a:t>
          </a:r>
          <a:r>
            <a:rPr lang="en-US" sz="2200" kern="1200" dirty="0"/>
            <a:t> 2 in care </a:t>
          </a:r>
          <a:r>
            <a:rPr lang="en-US" sz="2200" kern="1200" dirty="0" err="1"/>
            <a:t>robotul</a:t>
          </a:r>
          <a:r>
            <a:rPr lang="en-US" sz="2200" kern="1200" dirty="0"/>
            <a:t>  </a:t>
          </a:r>
          <a:r>
            <a:rPr lang="en-US" sz="2200" kern="1200" dirty="0" err="1"/>
            <a:t>ocoleste</a:t>
          </a:r>
          <a:r>
            <a:rPr lang="en-US" sz="2200" kern="1200" dirty="0"/>
            <a:t> </a:t>
          </a:r>
          <a:r>
            <a:rPr lang="en-US" sz="2200" kern="1200" dirty="0" err="1"/>
            <a:t>obstacolul</a:t>
          </a:r>
          <a:r>
            <a:rPr lang="en-US" sz="2200" kern="1200" dirty="0"/>
            <a:t> </a:t>
          </a:r>
          <a:r>
            <a:rPr lang="en-US" sz="2200" kern="1200" dirty="0" err="1"/>
            <a:t>intalnit</a:t>
          </a:r>
          <a:r>
            <a:rPr lang="en-US" sz="2200" kern="1200" dirty="0"/>
            <a:t> </a:t>
          </a:r>
          <a:endParaRPr lang="ro-RO" sz="2200" kern="1200" dirty="0"/>
        </a:p>
      </dsp:txBody>
      <dsp:txXfrm>
        <a:off x="3509590" y="2479608"/>
        <a:ext cx="3497367" cy="1748683"/>
      </dsp:txXfrm>
    </dsp:sp>
    <dsp:sp modelId="{D43531ED-A482-4F44-B96E-A68AA10B78ED}">
      <dsp:nvSpPr>
        <dsp:cNvPr id="0" name=""/>
        <dsp:cNvSpPr/>
      </dsp:nvSpPr>
      <dsp:spPr>
        <a:xfrm>
          <a:off x="8003638" y="2630205"/>
          <a:ext cx="3497367" cy="174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Modul </a:t>
          </a:r>
          <a:r>
            <a:rPr lang="en-US" sz="2200" kern="1200" dirty="0"/>
            <a:t>3</a:t>
          </a:r>
          <a:r>
            <a:rPr lang="ro-RO" sz="2200" kern="1200" dirty="0"/>
            <a:t> in care robotul  </a:t>
          </a:r>
          <a:r>
            <a:rPr lang="en-US" sz="2200" kern="1200" dirty="0" err="1"/>
            <a:t>este</a:t>
          </a:r>
          <a:r>
            <a:rPr lang="en-US" sz="2200" kern="1200" dirty="0"/>
            <a:t> </a:t>
          </a:r>
          <a:r>
            <a:rPr lang="en-US" sz="2200" kern="1200" dirty="0" err="1"/>
            <a:t>comandat</a:t>
          </a:r>
          <a:r>
            <a:rPr lang="en-US" sz="2200" kern="1200" dirty="0"/>
            <a:t> de o </a:t>
          </a:r>
          <a:r>
            <a:rPr lang="en-US" sz="2200" kern="1200" dirty="0" err="1"/>
            <a:t>telecomanda</a:t>
          </a:r>
          <a:r>
            <a:rPr lang="en-US" sz="2200" kern="1200" dirty="0"/>
            <a:t> cu </a:t>
          </a:r>
          <a:r>
            <a:rPr lang="en-US" sz="2200" kern="1200" dirty="0" err="1"/>
            <a:t>infrarosu</a:t>
          </a:r>
          <a:endParaRPr lang="ro-RO" sz="2200" kern="1200" dirty="0"/>
        </a:p>
      </dsp:txBody>
      <dsp:txXfrm>
        <a:off x="8003638" y="2630205"/>
        <a:ext cx="3497367" cy="1748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19A60-FDD5-4664-A272-DE22A3E19C11}">
      <dsp:nvSpPr>
        <dsp:cNvPr id="0" name=""/>
        <dsp:cNvSpPr/>
      </dsp:nvSpPr>
      <dsp:spPr>
        <a:xfrm>
          <a:off x="1989" y="0"/>
          <a:ext cx="2085677" cy="361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Robotul</a:t>
          </a:r>
          <a:r>
            <a:rPr lang="en-US" sz="1000" kern="1200" dirty="0"/>
            <a:t> se </a:t>
          </a:r>
          <a:r>
            <a:rPr lang="en-US" sz="1000" kern="1200" dirty="0" err="1"/>
            <a:t>ghideaza</a:t>
          </a:r>
          <a:r>
            <a:rPr lang="en-US" sz="1000" kern="1200" dirty="0"/>
            <a:t> </a:t>
          </a:r>
          <a:r>
            <a:rPr lang="en-US" sz="1000" kern="1200" dirty="0" err="1"/>
            <a:t>dupa</a:t>
          </a:r>
          <a:r>
            <a:rPr lang="en-US" sz="1000" kern="1200" dirty="0"/>
            <a:t> </a:t>
          </a:r>
          <a:r>
            <a:rPr lang="en-US" sz="1000" kern="1200" dirty="0" err="1"/>
            <a:t>distanta</a:t>
          </a:r>
          <a:r>
            <a:rPr lang="en-US" sz="1000" kern="1200" dirty="0"/>
            <a:t> </a:t>
          </a:r>
          <a:r>
            <a:rPr lang="en-US" sz="1000" kern="1200" dirty="0" err="1"/>
            <a:t>primita</a:t>
          </a:r>
          <a:r>
            <a:rPr lang="en-US" sz="1000" kern="1200" dirty="0"/>
            <a:t> de la </a:t>
          </a:r>
          <a:r>
            <a:rPr lang="en-US" sz="1000" kern="1200" dirty="0" err="1"/>
            <a:t>senzorul</a:t>
          </a:r>
          <a:r>
            <a:rPr lang="en-US" sz="1000" kern="1200" dirty="0"/>
            <a:t> ultrasonic de </a:t>
          </a:r>
          <a:r>
            <a:rPr lang="en-US" sz="1000" kern="1200" dirty="0" err="1"/>
            <a:t>distanta</a:t>
          </a:r>
          <a:r>
            <a:rPr lang="en-US" sz="1000" kern="1200" dirty="0"/>
            <a:t>.</a:t>
          </a:r>
          <a:endParaRPr lang="ro-RO" sz="1000" kern="1200" dirty="0"/>
        </a:p>
      </dsp:txBody>
      <dsp:txXfrm>
        <a:off x="1989" y="1446106"/>
        <a:ext cx="2085677" cy="1446106"/>
      </dsp:txXfrm>
    </dsp:sp>
    <dsp:sp modelId="{DFB4D850-8BFF-474E-A5EC-B839A0589014}">
      <dsp:nvSpPr>
        <dsp:cNvPr id="0" name=""/>
        <dsp:cNvSpPr/>
      </dsp:nvSpPr>
      <dsp:spPr>
        <a:xfrm>
          <a:off x="442886" y="216916"/>
          <a:ext cx="1203883" cy="12038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F251-8713-4061-B55B-4417106B3789}">
      <dsp:nvSpPr>
        <dsp:cNvPr id="0" name=""/>
        <dsp:cNvSpPr/>
      </dsp:nvSpPr>
      <dsp:spPr>
        <a:xfrm>
          <a:off x="2150237" y="0"/>
          <a:ext cx="2085677" cy="361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:r>
            <a:rPr lang="en-US" sz="1000" kern="1200" dirty="0" err="1"/>
            <a:t>Robotul</a:t>
          </a:r>
          <a:r>
            <a:rPr lang="en-US" sz="1000" kern="1200" dirty="0"/>
            <a:t> merge </a:t>
          </a:r>
          <a:r>
            <a:rPr lang="en-US" sz="1000" kern="1200" dirty="0" err="1"/>
            <a:t>inainte</a:t>
          </a:r>
          <a:r>
            <a:rPr lang="en-US" sz="1000" kern="1200" dirty="0"/>
            <a:t> </a:t>
          </a:r>
          <a:r>
            <a:rPr lang="en-US" sz="1000" kern="1200" dirty="0" err="1"/>
            <a:t>si</a:t>
          </a:r>
          <a:r>
            <a:rPr lang="en-US" sz="1000" kern="1200" dirty="0"/>
            <a:t> </a:t>
          </a:r>
          <a:r>
            <a:rPr lang="en-US" sz="1000" kern="1200" dirty="0" err="1"/>
            <a:t>masoara</a:t>
          </a:r>
          <a:r>
            <a:rPr lang="en-US" sz="1000" kern="1200" dirty="0"/>
            <a:t>  </a:t>
          </a:r>
          <a:r>
            <a:rPr lang="en-US" sz="1000" kern="1200" dirty="0" err="1"/>
            <a:t>distanta</a:t>
          </a:r>
          <a:r>
            <a:rPr lang="en-US" sz="1000" kern="1200" dirty="0"/>
            <a:t> </a:t>
          </a:r>
          <a:r>
            <a:rPr lang="en-US" sz="1000" kern="1200" dirty="0" err="1"/>
            <a:t>pe</a:t>
          </a:r>
          <a:r>
            <a:rPr lang="en-US" sz="1000" kern="1200" dirty="0"/>
            <a:t> </a:t>
          </a:r>
          <a:r>
            <a:rPr lang="en-US" sz="1000" kern="1200" dirty="0" err="1"/>
            <a:t>directia</a:t>
          </a:r>
          <a:r>
            <a:rPr lang="en-US" sz="1000" kern="1200" dirty="0"/>
            <a:t> </a:t>
          </a:r>
          <a:r>
            <a:rPr lang="en-US" sz="1000" kern="1200" dirty="0" err="1"/>
            <a:t>inainte</a:t>
          </a:r>
          <a:r>
            <a:rPr lang="en-US" sz="1000" kern="1200" dirty="0"/>
            <a:t> cu </a:t>
          </a:r>
          <a:r>
            <a:rPr lang="en-US" sz="1000" kern="1200" dirty="0" err="1"/>
            <a:t>ajutorul</a:t>
          </a:r>
          <a:r>
            <a:rPr lang="en-US" sz="1000" kern="1200" dirty="0"/>
            <a:t> </a:t>
          </a:r>
          <a:r>
            <a:rPr lang="en-US" sz="1000" kern="1200" dirty="0" err="1"/>
            <a:t>senzorului</a:t>
          </a:r>
          <a:r>
            <a:rPr lang="en-US" sz="1000" kern="1200" dirty="0"/>
            <a:t> Ultrasonic.</a:t>
          </a:r>
          <a:endParaRPr lang="ro-RO" sz="1000" kern="1200" dirty="0"/>
        </a:p>
      </dsp:txBody>
      <dsp:txXfrm>
        <a:off x="2150237" y="1446106"/>
        <a:ext cx="2085677" cy="1446106"/>
      </dsp:txXfrm>
    </dsp:sp>
    <dsp:sp modelId="{39ED669C-19B5-42F5-8311-B9260B2EE6A0}">
      <dsp:nvSpPr>
        <dsp:cNvPr id="0" name=""/>
        <dsp:cNvSpPr/>
      </dsp:nvSpPr>
      <dsp:spPr>
        <a:xfrm>
          <a:off x="2591134" y="216916"/>
          <a:ext cx="1203883" cy="12038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9F63C-D55A-41E0-93E5-D2B634A1D51F}">
      <dsp:nvSpPr>
        <dsp:cNvPr id="0" name=""/>
        <dsp:cNvSpPr/>
      </dsp:nvSpPr>
      <dsp:spPr>
        <a:xfrm>
          <a:off x="4298485" y="0"/>
          <a:ext cx="2085677" cy="361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Daca</a:t>
          </a:r>
          <a:r>
            <a:rPr lang="en-US" sz="1000" kern="1200" dirty="0"/>
            <a:t> </a:t>
          </a:r>
          <a:r>
            <a:rPr lang="en-US" sz="1000" kern="1200" dirty="0" err="1"/>
            <a:t>distanta</a:t>
          </a:r>
          <a:r>
            <a:rPr lang="en-US" sz="1000" kern="1200" dirty="0"/>
            <a:t> </a:t>
          </a:r>
          <a:r>
            <a:rPr lang="en-US" sz="1000" kern="1200" dirty="0" err="1"/>
            <a:t>este</a:t>
          </a:r>
          <a:r>
            <a:rPr lang="en-US" sz="1000" kern="1200" dirty="0"/>
            <a:t> </a:t>
          </a:r>
          <a:r>
            <a:rPr lang="en-US" sz="1000" kern="1200" dirty="0" err="1"/>
            <a:t>mai</a:t>
          </a:r>
          <a:r>
            <a:rPr lang="en-US" sz="1000" kern="1200" dirty="0"/>
            <a:t> mica de 30 cm </a:t>
          </a:r>
          <a:r>
            <a:rPr lang="en-US" sz="1000" kern="1200" dirty="0" err="1"/>
            <a:t>robotul</a:t>
          </a:r>
          <a:r>
            <a:rPr lang="en-US" sz="1000" kern="1200" dirty="0"/>
            <a:t> </a:t>
          </a:r>
          <a:r>
            <a:rPr lang="en-US" sz="1000" kern="1200" dirty="0" err="1"/>
            <a:t>va</a:t>
          </a:r>
          <a:r>
            <a:rPr lang="en-US" sz="1000" kern="1200" dirty="0"/>
            <a:t> </a:t>
          </a:r>
          <a:r>
            <a:rPr lang="en-US" sz="1000" kern="1200" dirty="0" err="1"/>
            <a:t>incetinii</a:t>
          </a:r>
          <a:r>
            <a:rPr lang="en-US" sz="1000" kern="1200" dirty="0"/>
            <a:t>. 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 o </a:t>
          </a:r>
          <a:r>
            <a:rPr lang="en-US" sz="1000" kern="1200" dirty="0" err="1"/>
            <a:t>distanta</a:t>
          </a:r>
          <a:r>
            <a:rPr lang="en-US" sz="1000" kern="1200" dirty="0"/>
            <a:t> </a:t>
          </a:r>
          <a:r>
            <a:rPr lang="en-US" sz="1000" kern="1200" dirty="0" err="1"/>
            <a:t>mai</a:t>
          </a:r>
          <a:r>
            <a:rPr lang="en-US" sz="1000" kern="1200" dirty="0"/>
            <a:t> mica de 20 cm </a:t>
          </a:r>
          <a:r>
            <a:rPr lang="en-US" sz="1000" kern="1200" dirty="0" err="1"/>
            <a:t>robotul</a:t>
          </a:r>
          <a:r>
            <a:rPr lang="en-US" sz="1000" kern="1200" dirty="0"/>
            <a:t> se </a:t>
          </a:r>
          <a:r>
            <a:rPr lang="en-US" sz="1000" kern="1200" dirty="0" err="1"/>
            <a:t>va</a:t>
          </a:r>
          <a:r>
            <a:rPr lang="en-US" sz="1000" kern="1200" dirty="0"/>
            <a:t> </a:t>
          </a:r>
          <a:r>
            <a:rPr lang="en-US" sz="1000" kern="1200" dirty="0" err="1"/>
            <a:t>opri</a:t>
          </a:r>
          <a:r>
            <a:rPr lang="en-US" sz="1000" kern="1200" dirty="0"/>
            <a:t>, </a:t>
          </a:r>
          <a:r>
            <a:rPr lang="en-US" sz="1000" kern="1200" dirty="0" err="1"/>
            <a:t>va</a:t>
          </a:r>
          <a:r>
            <a:rPr lang="en-US" sz="1000" kern="1200" dirty="0"/>
            <a:t> merge </a:t>
          </a:r>
          <a:r>
            <a:rPr lang="en-US" sz="1000" kern="1200" dirty="0" err="1"/>
            <a:t>inapoi</a:t>
          </a:r>
          <a:r>
            <a:rPr lang="en-US" sz="1000" kern="1200" dirty="0"/>
            <a:t>, se </a:t>
          </a:r>
          <a:r>
            <a:rPr lang="en-US" sz="1000" kern="1200" dirty="0" err="1"/>
            <a:t>va</a:t>
          </a:r>
          <a:r>
            <a:rPr lang="en-US" sz="1000" kern="1200" dirty="0"/>
            <a:t> </a:t>
          </a:r>
          <a:r>
            <a:rPr lang="en-US" sz="1000" kern="1200" dirty="0" err="1"/>
            <a:t>opri</a:t>
          </a:r>
          <a:r>
            <a:rPr lang="en-US" sz="1000" kern="1200" dirty="0"/>
            <a:t> din </a:t>
          </a:r>
          <a:r>
            <a:rPr lang="en-US" sz="1000" kern="1200" dirty="0" err="1"/>
            <a:t>nou</a:t>
          </a:r>
          <a:r>
            <a:rPr lang="en-US" sz="1000" kern="1200" dirty="0"/>
            <a:t> </a:t>
          </a:r>
          <a:r>
            <a:rPr lang="en-US" sz="1000" kern="1200" dirty="0" err="1"/>
            <a:t>apoi</a:t>
          </a:r>
          <a:r>
            <a:rPr lang="en-US" sz="1000" kern="1200" dirty="0"/>
            <a:t> </a:t>
          </a:r>
          <a:r>
            <a:rPr lang="en-US" sz="1000" kern="1200" dirty="0" err="1"/>
            <a:t>va</a:t>
          </a:r>
          <a:r>
            <a:rPr lang="en-US" sz="1000" kern="1200" dirty="0"/>
            <a:t> </a:t>
          </a:r>
          <a:r>
            <a:rPr lang="en-US" sz="1000" kern="1200" dirty="0" err="1"/>
            <a:t>verifica</a:t>
          </a:r>
          <a:r>
            <a:rPr lang="en-US" sz="1000" kern="1200" dirty="0"/>
            <a:t> </a:t>
          </a:r>
          <a:r>
            <a:rPr lang="en-US" sz="1000" kern="1200" dirty="0" err="1"/>
            <a:t>distanta</a:t>
          </a:r>
          <a:r>
            <a:rPr lang="en-US" sz="1000" kern="1200" dirty="0"/>
            <a:t> din </a:t>
          </a:r>
          <a:r>
            <a:rPr lang="en-US" sz="1000" kern="1200" dirty="0" err="1"/>
            <a:t>dreapta</a:t>
          </a:r>
          <a:r>
            <a:rPr lang="en-US" sz="1000" kern="1200" dirty="0"/>
            <a:t> </a:t>
          </a:r>
          <a:r>
            <a:rPr lang="en-US" sz="1000" kern="1200" dirty="0" err="1"/>
            <a:t>si</a:t>
          </a:r>
          <a:r>
            <a:rPr lang="en-US" sz="1000" kern="1200" dirty="0"/>
            <a:t> </a:t>
          </a:r>
          <a:r>
            <a:rPr lang="en-US" sz="1000" kern="1200" dirty="0" err="1"/>
            <a:t>cea</a:t>
          </a:r>
          <a:r>
            <a:rPr lang="en-US" sz="1000" kern="1200" dirty="0"/>
            <a:t> din </a:t>
          </a:r>
          <a:r>
            <a:rPr lang="en-US" sz="1000" kern="1200" dirty="0" err="1"/>
            <a:t>stanga</a:t>
          </a:r>
          <a:r>
            <a:rPr lang="en-US" sz="1000" kern="1200" dirty="0"/>
            <a:t>.</a:t>
          </a:r>
          <a:endParaRPr lang="ro-RO" sz="1000" kern="1200" dirty="0"/>
        </a:p>
      </dsp:txBody>
      <dsp:txXfrm>
        <a:off x="4298485" y="1446106"/>
        <a:ext cx="2085677" cy="1446106"/>
      </dsp:txXfrm>
    </dsp:sp>
    <dsp:sp modelId="{B7C4B58B-96F1-4D57-8EF5-8FCD341C48E4}">
      <dsp:nvSpPr>
        <dsp:cNvPr id="0" name=""/>
        <dsp:cNvSpPr/>
      </dsp:nvSpPr>
      <dsp:spPr>
        <a:xfrm>
          <a:off x="4739381" y="216916"/>
          <a:ext cx="1203883" cy="12038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856F6-4D2D-4C13-8861-FCC4999D771B}">
      <dsp:nvSpPr>
        <dsp:cNvPr id="0" name=""/>
        <dsp:cNvSpPr/>
      </dsp:nvSpPr>
      <dsp:spPr>
        <a:xfrm>
          <a:off x="6446732" y="0"/>
          <a:ext cx="2085677" cy="361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 </a:t>
          </a:r>
          <a:r>
            <a:rPr lang="en-US" sz="1000" kern="1200" dirty="0" err="1"/>
            <a:t>functie</a:t>
          </a:r>
          <a:r>
            <a:rPr lang="en-US" sz="1000" kern="1200" dirty="0"/>
            <a:t> de </a:t>
          </a:r>
          <a:r>
            <a:rPr lang="en-US" sz="1000" kern="1200" dirty="0" err="1"/>
            <a:t>ce</a:t>
          </a:r>
          <a:r>
            <a:rPr lang="en-US" sz="1000" kern="1200" dirty="0"/>
            <a:t> </a:t>
          </a:r>
          <a:r>
            <a:rPr lang="en-US" sz="1000" kern="1200" dirty="0" err="1"/>
            <a:t>distanta</a:t>
          </a:r>
          <a:r>
            <a:rPr lang="en-US" sz="1000" kern="1200" dirty="0"/>
            <a:t> </a:t>
          </a:r>
          <a:r>
            <a:rPr lang="en-US" sz="1000" kern="1200" dirty="0" err="1"/>
            <a:t>masoara</a:t>
          </a:r>
          <a:r>
            <a:rPr lang="en-US" sz="1000" kern="1200" dirty="0"/>
            <a:t> </a:t>
          </a:r>
          <a:r>
            <a:rPr lang="en-US" sz="1000" kern="1200" dirty="0" err="1"/>
            <a:t>senzorul</a:t>
          </a:r>
          <a:r>
            <a:rPr lang="en-US" sz="1000" kern="1200" dirty="0"/>
            <a:t> ultrasonic , </a:t>
          </a:r>
          <a:r>
            <a:rPr lang="en-US" sz="1000" kern="1200" dirty="0" err="1"/>
            <a:t>robotul</a:t>
          </a:r>
          <a:r>
            <a:rPr lang="en-US" sz="1000" kern="1200" dirty="0"/>
            <a:t> </a:t>
          </a:r>
          <a:r>
            <a:rPr lang="en-US" sz="1000" kern="1200" dirty="0" err="1"/>
            <a:t>va</a:t>
          </a:r>
          <a:r>
            <a:rPr lang="en-US" sz="1000" kern="1200" dirty="0"/>
            <a:t> </a:t>
          </a:r>
          <a:r>
            <a:rPr lang="en-US" sz="1000" kern="1200" dirty="0" err="1"/>
            <a:t>vira</a:t>
          </a:r>
          <a:r>
            <a:rPr lang="en-US" sz="1000" kern="1200" dirty="0"/>
            <a:t> la </a:t>
          </a:r>
          <a:r>
            <a:rPr lang="en-US" sz="1000" kern="1200" dirty="0" err="1"/>
            <a:t>dreapta</a:t>
          </a:r>
          <a:r>
            <a:rPr lang="en-US" sz="1000" kern="1200" dirty="0"/>
            <a:t> </a:t>
          </a:r>
          <a:r>
            <a:rPr lang="en-US" sz="1000" kern="1200" dirty="0" err="1"/>
            <a:t>sau</a:t>
          </a:r>
          <a:r>
            <a:rPr lang="en-US" sz="1000" kern="1200" dirty="0"/>
            <a:t> la </a:t>
          </a:r>
          <a:r>
            <a:rPr lang="en-US" sz="1000" kern="1200" dirty="0" err="1"/>
            <a:t>stanga</a:t>
          </a:r>
          <a:r>
            <a:rPr lang="en-US" sz="1000" kern="1200" dirty="0"/>
            <a:t> </a:t>
          </a:r>
          <a:r>
            <a:rPr lang="en-US" sz="1000" kern="1200" dirty="0" err="1"/>
            <a:t>si</a:t>
          </a:r>
          <a:r>
            <a:rPr lang="en-US" sz="1000" kern="1200" dirty="0"/>
            <a:t> </a:t>
          </a:r>
          <a:r>
            <a:rPr lang="en-US" sz="1000" kern="1200" dirty="0" err="1"/>
            <a:t>apoi</a:t>
          </a:r>
          <a:r>
            <a:rPr lang="en-US" sz="1000" kern="1200" dirty="0"/>
            <a:t> </a:t>
          </a:r>
          <a:r>
            <a:rPr lang="en-US" sz="1000" kern="1200" dirty="0" err="1"/>
            <a:t>va</a:t>
          </a:r>
          <a:r>
            <a:rPr lang="en-US" sz="1000" kern="1200" dirty="0"/>
            <a:t> merge </a:t>
          </a:r>
          <a:r>
            <a:rPr lang="en-US" sz="1000" kern="1200" dirty="0" err="1"/>
            <a:t>inainte</a:t>
          </a:r>
          <a:r>
            <a:rPr lang="en-US" sz="1000" kern="1200" dirty="0"/>
            <a:t>.</a:t>
          </a:r>
          <a:endParaRPr lang="ro-RO" sz="1000" kern="1200" dirty="0"/>
        </a:p>
      </dsp:txBody>
      <dsp:txXfrm>
        <a:off x="6446732" y="1446106"/>
        <a:ext cx="2085677" cy="1446106"/>
      </dsp:txXfrm>
    </dsp:sp>
    <dsp:sp modelId="{DF9901FF-44E1-49D1-A843-49C1257048FD}">
      <dsp:nvSpPr>
        <dsp:cNvPr id="0" name=""/>
        <dsp:cNvSpPr/>
      </dsp:nvSpPr>
      <dsp:spPr>
        <a:xfrm>
          <a:off x="6887629" y="216916"/>
          <a:ext cx="1203883" cy="12038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E2C3F-DA18-48B0-82EB-D955238229F4}">
      <dsp:nvSpPr>
        <dsp:cNvPr id="0" name=""/>
        <dsp:cNvSpPr/>
      </dsp:nvSpPr>
      <dsp:spPr>
        <a:xfrm>
          <a:off x="341375" y="2892213"/>
          <a:ext cx="7851648" cy="54229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08F1-B839-4557-9109-B444746D1A8C}" type="datetimeFigureOut">
              <a:rPr lang="ro-RO" smtClean="0"/>
              <a:t>29.05.2020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B25D-3D29-44C9-8E2F-676BD2D5FB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73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B25D-3D29-44C9-8E2F-676BD2D5FBDF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346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B25D-3D29-44C9-8E2F-676BD2D5FBDF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367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B25D-3D29-44C9-8E2F-676BD2D5FBDF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B25D-3D29-44C9-8E2F-676BD2D5FBDF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390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5BB153-B4D4-4D33-B840-8C972C6906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94064115"/>
              </p:ext>
            </p:extLst>
          </p:nvPr>
        </p:nvGraphicFramePr>
        <p:xfrm>
          <a:off x="933450" y="3611607"/>
          <a:ext cx="10363200" cy="119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914400" y="1752602"/>
          <a:ext cx="10363200" cy="182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634538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E42C-8F74-4515-8F2D-B83682EB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7268"/>
            <a:ext cx="8534400" cy="115088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r>
              <a:rPr lang="en-US" dirty="0"/>
              <a:t> pe display se face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comunicatia</a:t>
            </a:r>
            <a:r>
              <a:rPr lang="en-US" dirty="0"/>
              <a:t> I2c.</a:t>
            </a:r>
          </a:p>
          <a:p>
            <a:r>
              <a:rPr lang="en-US" dirty="0" err="1"/>
              <a:t>Microcontrollerul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pinii</a:t>
            </a:r>
            <a:r>
              <a:rPr lang="en-US" dirty="0"/>
              <a:t> SDA </a:t>
            </a:r>
            <a:r>
              <a:rPr lang="en-US" dirty="0" err="1"/>
              <a:t>si</a:t>
            </a:r>
            <a:r>
              <a:rPr lang="en-US" dirty="0"/>
              <a:t> SCL.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8462A-A055-40E6-971A-845D41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6" y="441434"/>
            <a:ext cx="10972800" cy="925238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err="1"/>
              <a:t>lcd</a:t>
            </a:r>
            <a:r>
              <a:rPr lang="en-US" dirty="0"/>
              <a:t> 16x2 CU I2C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1AD7B-D01A-4F92-8BEA-2998D7611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5" r="-45"/>
          <a:stretch/>
        </p:blipFill>
        <p:spPr>
          <a:xfrm>
            <a:off x="3799489" y="3302876"/>
            <a:ext cx="454347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1862"/>
            <a:ext cx="8534400" cy="123354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tip </a:t>
            </a:r>
            <a:r>
              <a:rPr lang="en-US" dirty="0" err="1"/>
              <a:t>reflexiv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pinului</a:t>
            </a:r>
            <a:r>
              <a:rPr lang="en-US" dirty="0"/>
              <a:t> Trigger </a:t>
            </a:r>
            <a:r>
              <a:rPr lang="en-US" dirty="0" err="1"/>
              <a:t>trimite</a:t>
            </a:r>
            <a:r>
              <a:rPr lang="en-US" dirty="0"/>
              <a:t> un </a:t>
            </a:r>
            <a:r>
              <a:rPr lang="en-US" dirty="0" err="1"/>
              <a:t>puls</a:t>
            </a:r>
            <a:r>
              <a:rPr lang="en-US" dirty="0"/>
              <a:t> sonic care se </a:t>
            </a:r>
            <a:r>
              <a:rPr lang="en-US" dirty="0" err="1"/>
              <a:t>deplaseaza</a:t>
            </a:r>
            <a:r>
              <a:rPr lang="en-US" dirty="0"/>
              <a:t> cu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sunetulul</a:t>
            </a:r>
            <a:r>
              <a:rPr lang="en-US" dirty="0"/>
              <a:t> . </a:t>
            </a:r>
            <a:r>
              <a:rPr lang="en-US" dirty="0" err="1"/>
              <a:t>Pulsul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reflecta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receptionat</a:t>
            </a:r>
            <a:r>
              <a:rPr lang="en-US" dirty="0"/>
              <a:t> la </a:t>
            </a:r>
            <a:r>
              <a:rPr lang="en-US" dirty="0" err="1"/>
              <a:t>Pinul</a:t>
            </a:r>
            <a:r>
              <a:rPr lang="en-US" dirty="0"/>
              <a:t> Echo.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1076"/>
            <a:ext cx="8534400" cy="126124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Ultrasonic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6A98E-9174-4721-90D6-4E58C6BB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70" y="3158944"/>
            <a:ext cx="3270655" cy="2112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1EC59-3062-4E6A-B5FC-A54A1F8FB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117" y="3521551"/>
            <a:ext cx="3571479" cy="21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01015"/>
              </p:ext>
            </p:extLst>
          </p:nvPr>
        </p:nvGraphicFramePr>
        <p:xfrm>
          <a:off x="684212" y="800947"/>
          <a:ext cx="11507788" cy="4559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01A467-8F1C-4225-A497-8BCA7E4D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032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2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848-CBA3-4CF1-B6F6-6FC0FB38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5350933"/>
            <a:ext cx="8534400" cy="1507067"/>
          </a:xfrm>
        </p:spPr>
        <p:txBody>
          <a:bodyPr/>
          <a:lstStyle/>
          <a:p>
            <a:r>
              <a:rPr lang="en-US" dirty="0"/>
              <a:t>Schema de CONEXIUNI</a:t>
            </a:r>
          </a:p>
        </p:txBody>
      </p:sp>
      <p:pic>
        <p:nvPicPr>
          <p:cNvPr id="4" name="Imagine 4" descr="O imagine care conține captură de ecran, camion, așezat, alb&#10;&#10;Descrierea a fost generată cu un grad foarte mare de încredere">
            <a:extLst>
              <a:ext uri="{FF2B5EF4-FFF2-40B4-BE49-F238E27FC236}">
                <a16:creationId xmlns:a16="http://schemas.microsoft.com/office/drawing/2014/main" id="{2EF8333E-4B2A-4A85-9B8A-5A0A114F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15527" r="19239" b="21192"/>
          <a:stretch/>
        </p:blipFill>
        <p:spPr>
          <a:xfrm>
            <a:off x="3369405" y="1107854"/>
            <a:ext cx="6020616" cy="3950074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2664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19630"/>
              </p:ext>
            </p:extLst>
          </p:nvPr>
        </p:nvGraphicFramePr>
        <p:xfrm>
          <a:off x="381000" y="1462279"/>
          <a:ext cx="11506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BC08EA9-4295-46AE-AD46-DC36D1A3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AAC3-F7ED-41F9-A4D7-13262A7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2" y="495299"/>
            <a:ext cx="10425117" cy="1847851"/>
          </a:xfrm>
        </p:spPr>
        <p:txBody>
          <a:bodyPr>
            <a:normAutofit/>
          </a:bodyPr>
          <a:lstStyle/>
          <a:p>
            <a:r>
              <a:rPr lang="en-US" dirty="0"/>
              <a:t>1 MOD DE FUNCTIONARE</a:t>
            </a:r>
          </a:p>
          <a:p>
            <a:endParaRPr lang="en-US" dirty="0"/>
          </a:p>
          <a:p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neagra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modulului</a:t>
            </a:r>
            <a:r>
              <a:rPr lang="en-US" dirty="0"/>
              <a:t> cu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infrarosii</a:t>
            </a:r>
            <a:r>
              <a:rPr lang="en-US" dirty="0"/>
              <a:t> TCRT5000.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09013-94C5-4EF3-9798-425C2C2E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1" y="3724139"/>
            <a:ext cx="3727422" cy="252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F9E31-F3BC-408E-9D98-03BA5E26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22" y="4153448"/>
            <a:ext cx="5327222" cy="2495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2828836"/>
            <a:ext cx="6457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obstacole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reflexia</a:t>
            </a:r>
            <a:r>
              <a:rPr lang="en-US" dirty="0"/>
              <a:t> </a:t>
            </a:r>
            <a:r>
              <a:rPr lang="en-US" dirty="0" err="1"/>
              <a:t>radiatiei</a:t>
            </a:r>
            <a:r>
              <a:rPr lang="en-US" dirty="0"/>
              <a:t> IR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. </a:t>
            </a:r>
            <a:r>
              <a:rPr lang="en-US" dirty="0" err="1"/>
              <a:t>Radiatia</a:t>
            </a:r>
            <a:r>
              <a:rPr lang="en-US" dirty="0"/>
              <a:t> IR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emisa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LED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receptionata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fototranzistor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motoarelor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853BD-C865-4CAA-BA4B-3E1CE5F27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38288"/>
            <a:ext cx="10972800" cy="4525962"/>
          </a:xfr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 </a:t>
            </a:r>
            <a:r>
              <a:rPr lang="es-ES" dirty="0"/>
              <a:t>DC 3V-6V . </a:t>
            </a:r>
            <a:r>
              <a:rPr lang="es-ES" dirty="0" err="1"/>
              <a:t>Motoarele</a:t>
            </a:r>
            <a:r>
              <a:rPr lang="es-ES" dirty="0"/>
              <a:t>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conectate</a:t>
            </a:r>
            <a:r>
              <a:rPr lang="es-ES" dirty="0"/>
              <a:t> la </a:t>
            </a:r>
            <a:r>
              <a:rPr lang="es-ES" dirty="0" err="1"/>
              <a:t>driverul</a:t>
            </a:r>
            <a:r>
              <a:rPr lang="es-ES" dirty="0"/>
              <a:t> L9110S si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alimentate</a:t>
            </a:r>
            <a:r>
              <a:rPr lang="es-ES" dirty="0"/>
              <a:t> de la o </a:t>
            </a:r>
            <a:r>
              <a:rPr lang="es-ES" dirty="0" err="1"/>
              <a:t>baterie</a:t>
            </a:r>
            <a:r>
              <a:rPr lang="es-ES" dirty="0"/>
              <a:t> de 9V.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65124"/>
              </p:ext>
            </p:extLst>
          </p:nvPr>
        </p:nvGraphicFramePr>
        <p:xfrm>
          <a:off x="1220239" y="2281476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9902"/>
            <a:ext cx="8534400" cy="9616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Modul</a:t>
            </a:r>
            <a:r>
              <a:rPr lang="en-US" dirty="0"/>
              <a:t> 2 de </a:t>
            </a:r>
            <a:r>
              <a:rPr lang="en-US" dirty="0" err="1"/>
              <a:t>functionare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5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EF88-EAF8-498D-AA39-89836A05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67" y="1531530"/>
            <a:ext cx="8534400" cy="3615267"/>
          </a:xfrm>
        </p:spPr>
        <p:txBody>
          <a:bodyPr/>
          <a:lstStyle/>
          <a:p>
            <a:r>
              <a:rPr lang="en-US" dirty="0"/>
              <a:t>Bara de </a:t>
            </a:r>
            <a:r>
              <a:rPr lang="en-US" dirty="0" err="1"/>
              <a:t>nanopixeli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semnaliza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in care se </a:t>
            </a:r>
            <a:r>
              <a:rPr lang="en-US" dirty="0" err="1"/>
              <a:t>misca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DC1DA-89D5-4E82-9225-B0A22723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Bara </a:t>
            </a:r>
            <a:r>
              <a:rPr lang="en-US" dirty="0" err="1"/>
              <a:t>nanopixeli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1D2EE-5DA7-4A68-9B8D-8616866F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403" b="27403"/>
          <a:stretch/>
        </p:blipFill>
        <p:spPr>
          <a:xfrm>
            <a:off x="964623" y="2225889"/>
            <a:ext cx="613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18442"/>
            <a:ext cx="8534400" cy="1502634"/>
          </a:xfrm>
        </p:spPr>
        <p:txBody>
          <a:bodyPr>
            <a:normAutofit/>
          </a:bodyPr>
          <a:lstStyle/>
          <a:p>
            <a:r>
              <a:rPr lang="en-US" dirty="0" err="1"/>
              <a:t>Servomotorul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comandat</a:t>
            </a:r>
            <a:r>
              <a:rPr lang="en-US" dirty="0"/>
              <a:t> cu </a:t>
            </a:r>
            <a:r>
              <a:rPr lang="en-US" dirty="0" err="1"/>
              <a:t>impulsuri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.</a:t>
            </a:r>
          </a:p>
          <a:p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roti </a:t>
            </a:r>
            <a:r>
              <a:rPr lang="en-US" dirty="0" err="1"/>
              <a:t>pana</a:t>
            </a:r>
            <a:r>
              <a:rPr lang="en-US" dirty="0"/>
              <a:t> la un </a:t>
            </a:r>
            <a:r>
              <a:rPr lang="en-US" dirty="0" err="1"/>
              <a:t>unghi</a:t>
            </a:r>
            <a:r>
              <a:rPr lang="en-US" dirty="0"/>
              <a:t> de 180 grade.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200"/>
            <a:ext cx="8534400" cy="10405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Servomotorul</a:t>
            </a:r>
            <a:r>
              <a:rPr lang="en-US" dirty="0"/>
              <a:t> M</a:t>
            </a:r>
            <a:r>
              <a:rPr lang="en-US" b="1" dirty="0"/>
              <a:t>G90 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9E94C-1427-4941-94A6-E568D31C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18" y="3641772"/>
            <a:ext cx="3040474" cy="2227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95DF6-D9D5-4982-B4F8-97522270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74" y="3206053"/>
            <a:ext cx="3486476" cy="22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573</TotalTime>
  <Words>390</Words>
  <Application>Microsoft Office PowerPoint</Application>
  <PresentationFormat>Ecran lat</PresentationFormat>
  <Paragraphs>48</Paragraphs>
  <Slides>11</Slides>
  <Notes>4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Concourse</vt:lpstr>
      <vt:lpstr>Prezentare PowerPoint</vt:lpstr>
      <vt:lpstr>Introducere</vt:lpstr>
      <vt:lpstr>Schema de CONEXIUNI</vt:lpstr>
      <vt:lpstr>Descriere proiect</vt:lpstr>
      <vt:lpstr>Prezentare PowerPoint</vt:lpstr>
      <vt:lpstr>Controlul motoarelor</vt:lpstr>
      <vt:lpstr>Modul 2 de functionare  </vt:lpstr>
      <vt:lpstr>Bara nanopixeli</vt:lpstr>
      <vt:lpstr>Servomotorul MG90 S </vt:lpstr>
      <vt:lpstr>Display lcd 16x2 CU I2C</vt:lpstr>
      <vt:lpstr> Senzorul Ultrasonic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URMARITOR SI OCOLITOR</dc:title>
  <dc:creator>Keethos</dc:creator>
  <cp:lastModifiedBy>Tiberiu Ului</cp:lastModifiedBy>
  <cp:revision>81</cp:revision>
  <dcterms:created xsi:type="dcterms:W3CDTF">2020-05-20T06:30:56Z</dcterms:created>
  <dcterms:modified xsi:type="dcterms:W3CDTF">2020-05-28T21:14:10Z</dcterms:modified>
</cp:coreProperties>
</file>