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F289-528A-4AAA-BADA-18CBFB3D2F5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8D95-A9B5-496B-B029-16F5CDAE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0AF-8315-4290-952B-2B32A126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/>
              <a:t>Structura examen </a:t>
            </a:r>
            <a:br>
              <a:rPr lang="ro-RO"/>
            </a:br>
            <a:r>
              <a:rPr lang="ro-RO"/>
              <a:t>Web Semantic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B4E3-E9B3-4498-A300-A45ABFBC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/>
              <a:t>Test </a:t>
            </a:r>
            <a:r>
              <a:rPr lang="ro-MD" sz="1200" b="1"/>
              <a:t>scris</a:t>
            </a:r>
            <a:r>
              <a:rPr lang="ro-MD" sz="1200"/>
              <a:t> – la data examenului din sesiune, cu participare fizică</a:t>
            </a:r>
            <a:r>
              <a:rPr lang="ro-RO" sz="1200"/>
              <a:t>:</a:t>
            </a:r>
          </a:p>
          <a:p>
            <a:pPr lvl="1" algn="just"/>
            <a:r>
              <a:rPr lang="ro-RO" sz="1200"/>
              <a:t>55% din nota finala</a:t>
            </a:r>
          </a:p>
          <a:p>
            <a:pPr lvl="1" algn="just"/>
            <a:r>
              <a:rPr lang="ro-RO" sz="1200"/>
              <a:t>va consta în întrebări grilă + întrebări deschise + exerciții în scris</a:t>
            </a:r>
          </a:p>
          <a:p>
            <a:pPr lvl="1" algn="just"/>
            <a:r>
              <a:rPr lang="ro-RO" sz="1200">
                <a:solidFill>
                  <a:srgbClr val="FF0000"/>
                </a:solidFill>
              </a:rPr>
              <a:t>obligatorie promovarea acestei probe cu 4.5!</a:t>
            </a:r>
          </a:p>
          <a:p>
            <a:pPr marL="0" indent="0" algn="just">
              <a:buNone/>
            </a:pPr>
            <a:r>
              <a:rPr lang="ro-RO" sz="1200" b="1"/>
              <a:t>Proiect – </a:t>
            </a:r>
            <a:r>
              <a:rPr lang="ro-RO" sz="1200"/>
              <a:t>prezentări cu participare fizică:</a:t>
            </a:r>
            <a:endParaRPr lang="ro-MD" sz="1200"/>
          </a:p>
          <a:p>
            <a:pPr lvl="1" algn="just"/>
            <a:r>
              <a:rPr lang="en-US" sz="1200"/>
              <a:t>4</a:t>
            </a:r>
            <a:r>
              <a:rPr lang="ro-RO" sz="1200"/>
              <a:t>5% din nota finală</a:t>
            </a:r>
            <a:endParaRPr lang="ro-MD" sz="1200"/>
          </a:p>
          <a:p>
            <a:pPr lvl="1" algn="just"/>
            <a:r>
              <a:rPr lang="ro-RO" sz="1200"/>
              <a:t>se va face în echipe de doi sau individual (în echipele de 2 ambii se vor prezenta la aceeași dată)</a:t>
            </a:r>
          </a:p>
          <a:p>
            <a:pPr lvl="1" algn="just"/>
            <a:r>
              <a:rPr lang="ro-RO" sz="1200"/>
              <a:t>se va face upload în Moodle la o dată prealabilă (pentru analiza codului sursă)</a:t>
            </a:r>
          </a:p>
          <a:p>
            <a:pPr lvl="1" algn="just"/>
            <a:r>
              <a:rPr lang="ro-RO" sz="1200"/>
              <a:t>cerințele tehnice se vor comunica după introducerea tehnologiilor folosite în acest semestru</a:t>
            </a:r>
          </a:p>
          <a:p>
            <a:pPr marL="0" indent="0" algn="just">
              <a:buNone/>
            </a:pPr>
            <a:endParaRPr lang="ro-MD" sz="1200"/>
          </a:p>
          <a:p>
            <a:pPr marL="457200" lvl="1" indent="-457200" algn="just">
              <a:buNone/>
            </a:pPr>
            <a:r>
              <a:rPr lang="ro-RO" sz="1200" b="1"/>
              <a:t>Condiție de promovare: media 4.5 + promovarea testului scris cu 4.5</a:t>
            </a:r>
          </a:p>
          <a:p>
            <a:pPr marL="0" lvl="1" indent="0" algn="just">
              <a:buNone/>
            </a:pPr>
            <a:endParaRPr lang="ro-RO" sz="1200"/>
          </a:p>
          <a:p>
            <a:pPr marL="0" lvl="1" indent="0" algn="just">
              <a:buNone/>
            </a:pPr>
            <a:r>
              <a:rPr lang="en-GB" sz="1200" b="1"/>
              <a:t>Pentru prelungire studii</a:t>
            </a:r>
            <a:r>
              <a:rPr lang="ro-RO" sz="1200" b="1"/>
              <a:t>:</a:t>
            </a:r>
            <a:r>
              <a:rPr lang="ro-RO" sz="1200"/>
              <a:t> Examenul se dă conform cu materialele şi cerinţele anului curent. Nu sunt valabile probe date în anii precedenți sau proiecte din ani precedenți.</a:t>
            </a:r>
          </a:p>
        </p:txBody>
      </p:sp>
    </p:spTree>
    <p:extLst>
      <p:ext uri="{BB962C8B-B14F-4D97-AF65-F5344CB8AC3E}">
        <p14:creationId xmlns:p14="http://schemas.microsoft.com/office/powerpoint/2010/main" val="30559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146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Structura examen  Web Semantic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</dc:creator>
  <cp:lastModifiedBy>Rob</cp:lastModifiedBy>
  <cp:revision>49</cp:revision>
  <dcterms:created xsi:type="dcterms:W3CDTF">2020-03-16T11:13:52Z</dcterms:created>
  <dcterms:modified xsi:type="dcterms:W3CDTF">2024-02-26T13:31:39Z</dcterms:modified>
</cp:coreProperties>
</file>