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348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198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75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9373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43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0880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879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787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62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288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332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407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71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925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36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024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A421-9EE5-4B37-AD7D-1FFB7A8F70FF}" type="datetimeFigureOut">
              <a:rPr lang="ro-RO" smtClean="0"/>
              <a:t>09.10.2019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2AF457-9A65-4B99-B650-E887E1BA73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7554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Jecan</a:t>
            </a:r>
            <a:r>
              <a:rPr lang="en-US" dirty="0" smtClean="0"/>
              <a:t> Sergiu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ergiu.jecan@econ.ubbcluj.ro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1851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Sisteme</a:t>
            </a:r>
            <a:r>
              <a:rPr lang="en-US" dirty="0" smtClean="0"/>
              <a:t> de </a:t>
            </a:r>
            <a:r>
              <a:rPr lang="en-US" dirty="0" err="1" smtClean="0"/>
              <a:t>numeratie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036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Baze</a:t>
            </a:r>
            <a:r>
              <a:rPr lang="en-US" dirty="0" smtClean="0"/>
              <a:t> de </a:t>
            </a:r>
            <a:r>
              <a:rPr lang="en-US" dirty="0" err="1" smtClean="0"/>
              <a:t>numeratie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Baza</a:t>
            </a:r>
            <a:r>
              <a:rPr lang="en-US" dirty="0" smtClean="0"/>
              <a:t> 10 (</a:t>
            </a:r>
            <a:r>
              <a:rPr lang="en-US" dirty="0" err="1" smtClean="0"/>
              <a:t>zecimal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Baza</a:t>
            </a:r>
            <a:r>
              <a:rPr lang="en-US" dirty="0" smtClean="0"/>
              <a:t> 2 (</a:t>
            </a:r>
            <a:r>
              <a:rPr lang="en-US" dirty="0" err="1" smtClean="0"/>
              <a:t>binar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Baza</a:t>
            </a:r>
            <a:r>
              <a:rPr lang="en-US" dirty="0" smtClean="0"/>
              <a:t> 16 (</a:t>
            </a:r>
            <a:r>
              <a:rPr lang="en-US" dirty="0" err="1" smtClean="0"/>
              <a:t>hexazecimal</a:t>
            </a:r>
            <a:r>
              <a:rPr lang="en-US" dirty="0" smtClean="0"/>
              <a:t>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436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Transformare</a:t>
            </a:r>
            <a:r>
              <a:rPr lang="en-US" dirty="0" smtClean="0"/>
              <a:t> din </a:t>
            </a:r>
            <a:r>
              <a:rPr lang="en-US" dirty="0" err="1" smtClean="0"/>
              <a:t>baza</a:t>
            </a:r>
            <a:r>
              <a:rPr lang="en-US" dirty="0" smtClean="0"/>
              <a:t> 10 in </a:t>
            </a:r>
            <a:r>
              <a:rPr lang="en-US" dirty="0" err="1" smtClean="0"/>
              <a:t>baza</a:t>
            </a:r>
            <a:r>
              <a:rPr lang="en-US" dirty="0" smtClean="0"/>
              <a:t> 2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90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Transformare</a:t>
            </a:r>
            <a:r>
              <a:rPr lang="en-US" dirty="0" smtClean="0"/>
              <a:t> din </a:t>
            </a:r>
            <a:r>
              <a:rPr lang="en-US" dirty="0" err="1" smtClean="0"/>
              <a:t>baza</a:t>
            </a:r>
            <a:r>
              <a:rPr lang="en-US" dirty="0" smtClean="0"/>
              <a:t> 2 in </a:t>
            </a:r>
            <a:r>
              <a:rPr lang="en-US" dirty="0" err="1" smtClean="0"/>
              <a:t>baza</a:t>
            </a:r>
            <a:r>
              <a:rPr lang="en-US" dirty="0" smtClean="0"/>
              <a:t> 10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0720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Adunarea</a:t>
            </a:r>
            <a:r>
              <a:rPr lang="en-US" dirty="0" smtClean="0"/>
              <a:t> in </a:t>
            </a:r>
            <a:r>
              <a:rPr lang="en-US" dirty="0" err="1" smtClean="0"/>
              <a:t>baza</a:t>
            </a:r>
            <a:r>
              <a:rPr lang="en-US" dirty="0" smtClean="0"/>
              <a:t> 2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536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Transformari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Operatii</a:t>
            </a:r>
            <a:r>
              <a:rPr lang="en-US" dirty="0" smtClean="0"/>
              <a:t> (</a:t>
            </a:r>
            <a:r>
              <a:rPr lang="en-US" dirty="0" err="1" smtClean="0"/>
              <a:t>adunari</a:t>
            </a:r>
            <a:r>
              <a:rPr lang="en-US" dirty="0" smtClean="0"/>
              <a:t>, </a:t>
            </a:r>
            <a:r>
              <a:rPr lang="en-US" dirty="0" err="1" smtClean="0"/>
              <a:t>scaderi</a:t>
            </a:r>
            <a:r>
              <a:rPr lang="en-US" dirty="0" smtClean="0"/>
              <a:t>, </a:t>
            </a:r>
            <a:r>
              <a:rPr lang="en-US" dirty="0" err="1" smtClean="0"/>
              <a:t>inmultiri</a:t>
            </a:r>
            <a:r>
              <a:rPr lang="en-US" dirty="0" smtClean="0"/>
              <a:t>, </a:t>
            </a:r>
            <a:r>
              <a:rPr lang="en-US" dirty="0" err="1" smtClean="0"/>
              <a:t>impartiri</a:t>
            </a:r>
            <a:r>
              <a:rPr lang="en-US" dirty="0" smtClean="0"/>
              <a:t>) in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smtClean="0"/>
              <a:t>.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49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61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Jecan Sergiu</vt:lpstr>
      <vt:lpstr>Sisteme de numeratie</vt:lpstr>
      <vt:lpstr>Baze de numeratie</vt:lpstr>
      <vt:lpstr>Transformare din baza 10 in baza 2</vt:lpstr>
      <vt:lpstr>Transformare din baza 2 in baza 10</vt:lpstr>
      <vt:lpstr>Adunarea in baza 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Jecan Sergiu</dc:title>
  <dc:creator>SERGIU JECAN</dc:creator>
  <cp:lastModifiedBy>SERGIU JECAN</cp:lastModifiedBy>
  <cp:revision>5</cp:revision>
  <dcterms:created xsi:type="dcterms:W3CDTF">2019-10-02T20:58:54Z</dcterms:created>
  <dcterms:modified xsi:type="dcterms:W3CDTF">2019-10-09T11:24:18Z</dcterms:modified>
</cp:coreProperties>
</file>