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5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08"/>
            <a:ext cx="7886700" cy="85401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3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575E-05D8-4624-AD6F-B78282BB5A74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B757-3348-401B-AB7E-F56001DF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16FAD-ED52-D64C-4EED-73FC232D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기본 도형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7A6CF40-B501-54BE-DA10-8A7E41650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20115"/>
              </p:ext>
            </p:extLst>
          </p:nvPr>
        </p:nvGraphicFramePr>
        <p:xfrm>
          <a:off x="628650" y="1328738"/>
          <a:ext cx="7886700" cy="520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59">
                  <a:extLst>
                    <a:ext uri="{9D8B030D-6E8A-4147-A177-3AD203B41FA5}">
                      <a16:colId xmlns:a16="http://schemas.microsoft.com/office/drawing/2014/main" val="4263064625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1566483163"/>
                    </a:ext>
                  </a:extLst>
                </a:gridCol>
                <a:gridCol w="4571423">
                  <a:extLst>
                    <a:ext uri="{9D8B030D-6E8A-4147-A177-3AD203B41FA5}">
                      <a16:colId xmlns:a16="http://schemas.microsoft.com/office/drawing/2014/main" val="2619044136"/>
                    </a:ext>
                  </a:extLst>
                </a:gridCol>
              </a:tblGrid>
              <a:tr h="385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7860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순서도의 시작이나 끝을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863507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흐름선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도형 간의 연결과 흐름을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69564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 시작 전에 해야 할 작업을 명시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06523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처리해야 할 작업을 명시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616738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조건에 따른 분기를 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아니오</a:t>
                      </a:r>
                      <a:r>
                        <a:rPr lang="en-US" altLang="ko-KR" dirty="0"/>
                        <a:t>, YES/NO)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93534"/>
                  </a:ext>
                </a:extLst>
              </a:tr>
              <a:tr h="802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입력과 출력을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761759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5B5884D-B82A-FA62-FE14-3D1AE900E1E2}"/>
              </a:ext>
            </a:extLst>
          </p:cNvPr>
          <p:cNvSpPr/>
          <p:nvPr/>
        </p:nvSpPr>
        <p:spPr>
          <a:xfrm>
            <a:off x="1205345" y="1888187"/>
            <a:ext cx="498764" cy="49876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5AA89-B34E-AF9E-F0C4-31799858C3B1}"/>
              </a:ext>
            </a:extLst>
          </p:cNvPr>
          <p:cNvCxnSpPr>
            <a:cxnSpLocks/>
          </p:cNvCxnSpPr>
          <p:nvPr/>
        </p:nvCxnSpPr>
        <p:spPr>
          <a:xfrm>
            <a:off x="905164" y="2946400"/>
            <a:ext cx="11083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77B0CF7B-A59C-42AC-ACE9-C3F0A36C6374}"/>
              </a:ext>
            </a:extLst>
          </p:cNvPr>
          <p:cNvSpPr/>
          <p:nvPr/>
        </p:nvSpPr>
        <p:spPr>
          <a:xfrm>
            <a:off x="831274" y="3505850"/>
            <a:ext cx="1256144" cy="443332"/>
          </a:xfrm>
          <a:prstGeom prst="flowChartPrepara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0DCE15-AE6D-5A8C-EA92-29E20E653806}"/>
              </a:ext>
            </a:extLst>
          </p:cNvPr>
          <p:cNvSpPr/>
          <p:nvPr/>
        </p:nvSpPr>
        <p:spPr>
          <a:xfrm>
            <a:off x="822036" y="4309802"/>
            <a:ext cx="1265382" cy="5085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C7DA7275-6A75-C0BB-152E-3EB1697B7BBE}"/>
              </a:ext>
            </a:extLst>
          </p:cNvPr>
          <p:cNvSpPr/>
          <p:nvPr/>
        </p:nvSpPr>
        <p:spPr>
          <a:xfrm>
            <a:off x="822036" y="5893692"/>
            <a:ext cx="1265382" cy="50852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C38E3711-6E1B-666D-954E-25EBE78D86EB}"/>
              </a:ext>
            </a:extLst>
          </p:cNvPr>
          <p:cNvSpPr/>
          <p:nvPr/>
        </p:nvSpPr>
        <p:spPr>
          <a:xfrm>
            <a:off x="822036" y="5094638"/>
            <a:ext cx="1265382" cy="508521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34DE5C-CCB2-9D99-32C6-FB33D96B307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72" y="118984"/>
            <a:ext cx="3468255" cy="66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2076A-CF3A-75BA-9511-51497592B4D6}"/>
              </a:ext>
            </a:extLst>
          </p:cNvPr>
          <p:cNvSpPr txBox="1"/>
          <p:nvPr/>
        </p:nvSpPr>
        <p:spPr>
          <a:xfrm>
            <a:off x="267854" y="314036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. </a:t>
            </a:r>
            <a:r>
              <a:rPr lang="ko-KR" altLang="en-US" sz="2400" dirty="0"/>
              <a:t>밥을 짓는 순서도</a:t>
            </a:r>
          </a:p>
        </p:txBody>
      </p:sp>
    </p:spTree>
    <p:extLst>
      <p:ext uri="{BB962C8B-B14F-4D97-AF65-F5344CB8AC3E}">
        <p14:creationId xmlns:p14="http://schemas.microsoft.com/office/powerpoint/2010/main" val="192702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58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순서도 기본 도형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2024-11-26T06:54:36Z</dcterms:created>
  <dcterms:modified xsi:type="dcterms:W3CDTF">2024-11-26T07:06:28Z</dcterms:modified>
</cp:coreProperties>
</file>