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71" r:id="rId6"/>
    <p:sldId id="272" r:id="rId7"/>
    <p:sldId id="267" r:id="rId8"/>
    <p:sldId id="268" r:id="rId9"/>
    <p:sldId id="269" r:id="rId10"/>
    <p:sldId id="270" r:id="rId11"/>
    <p:sldId id="273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76706C91-E622-4C75-B3F7-D4E554F61507}">
          <p14:sldIdLst>
            <p14:sldId id="256"/>
            <p14:sldId id="258"/>
            <p14:sldId id="259"/>
            <p14:sldId id="262"/>
            <p14:sldId id="271"/>
            <p14:sldId id="272"/>
            <p14:sldId id="267"/>
            <p14:sldId id="268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656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d\Downloads\Xander_vlakke_hand_10stappen_exce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/>
              <a:t>lopend</a:t>
            </a:r>
            <a:r>
              <a:rPr lang="en-US" sz="2400" dirty="0"/>
              <a:t> </a:t>
            </a:r>
            <a:r>
              <a:rPr lang="en-US" sz="2400" dirty="0" err="1"/>
              <a:t>gemmiddelde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vlakke_hand_10stappen!$C$2:$C$421</c:f>
              <c:numCache>
                <c:formatCode>0.00</c:formatCode>
                <c:ptCount val="420"/>
                <c:pt idx="0" formatCode="General">
                  <c:v>0</c:v>
                </c:pt>
                <c:pt idx="1">
                  <c:v>2.0125516622733569E-2</c:v>
                </c:pt>
                <c:pt idx="2">
                  <c:v>4.028118144326856E-2</c:v>
                </c:pt>
                <c:pt idx="3">
                  <c:v>6.0622959178361573E-2</c:v>
                </c:pt>
                <c:pt idx="4">
                  <c:v>8.0670703790768072E-2</c:v>
                </c:pt>
                <c:pt idx="5">
                  <c:v>0.10081095085944154</c:v>
                </c:pt>
                <c:pt idx="6">
                  <c:v>0.12115626649669753</c:v>
                </c:pt>
                <c:pt idx="7">
                  <c:v>0.14100105413083827</c:v>
                </c:pt>
                <c:pt idx="8">
                  <c:v>0.16137034032240535</c:v>
                </c:pt>
                <c:pt idx="9">
                  <c:v>0.18137521245393029</c:v>
                </c:pt>
                <c:pt idx="10">
                  <c:v>0.20152475234470349</c:v>
                </c:pt>
                <c:pt idx="11">
                  <c:v>0.22156542216650957</c:v>
                </c:pt>
                <c:pt idx="12">
                  <c:v>0.24187003064065482</c:v>
                </c:pt>
                <c:pt idx="13">
                  <c:v>0.26197611718580738</c:v>
                </c:pt>
                <c:pt idx="14">
                  <c:v>0.28199851865951059</c:v>
                </c:pt>
                <c:pt idx="15">
                  <c:v>0.3022952068959483</c:v>
                </c:pt>
                <c:pt idx="16">
                  <c:v>0.3223625924408498</c:v>
                </c:pt>
                <c:pt idx="17">
                  <c:v>0.34256112872854083</c:v>
                </c:pt>
                <c:pt idx="18">
                  <c:v>0.36266821886198602</c:v>
                </c:pt>
                <c:pt idx="19">
                  <c:v>0.38289172827855522</c:v>
                </c:pt>
                <c:pt idx="20">
                  <c:v>0.40307020091019763</c:v>
                </c:pt>
                <c:pt idx="21">
                  <c:v>0.42325627749717654</c:v>
                </c:pt>
                <c:pt idx="22">
                  <c:v>0.44339620726975343</c:v>
                </c:pt>
                <c:pt idx="23">
                  <c:v>0.46359944318908558</c:v>
                </c:pt>
                <c:pt idx="24">
                  <c:v>0.48358108478594952</c:v>
                </c:pt>
                <c:pt idx="25">
                  <c:v>0.50373204997484333</c:v>
                </c:pt>
                <c:pt idx="26">
                  <c:v>0.52394727015760556</c:v>
                </c:pt>
                <c:pt idx="27">
                  <c:v>0.54408656736544037</c:v>
                </c:pt>
                <c:pt idx="28">
                  <c:v>0.56427575811730313</c:v>
                </c:pt>
                <c:pt idx="29">
                  <c:v>0.58455106282702862</c:v>
                </c:pt>
                <c:pt idx="30">
                  <c:v>0.60451475235816066</c:v>
                </c:pt>
                <c:pt idx="31">
                  <c:v>0.62447295155172411</c:v>
                </c:pt>
                <c:pt idx="32">
                  <c:v>0.64480406489405084</c:v>
                </c:pt>
                <c:pt idx="33">
                  <c:v>0.66499827155992575</c:v>
                </c:pt>
                <c:pt idx="34">
                  <c:v>0.68517088384417435</c:v>
                </c:pt>
                <c:pt idx="35">
                  <c:v>0.7052371076595978</c:v>
                </c:pt>
                <c:pt idx="36">
                  <c:v>0.7253728142515411</c:v>
                </c:pt>
                <c:pt idx="37">
                  <c:v>0.74540889088288864</c:v>
                </c:pt>
                <c:pt idx="38">
                  <c:v>0.76571307561975477</c:v>
                </c:pt>
                <c:pt idx="39">
                  <c:v>0.78595923673369694</c:v>
                </c:pt>
                <c:pt idx="40">
                  <c:v>0.80599504878267647</c:v>
                </c:pt>
                <c:pt idx="41">
                  <c:v>0.82614284607923238</c:v>
                </c:pt>
                <c:pt idx="42">
                  <c:v>0.84627485662782731</c:v>
                </c:pt>
                <c:pt idx="43">
                  <c:v>0.86649725804237232</c:v>
                </c:pt>
                <c:pt idx="44">
                  <c:v>0.8865312220696776</c:v>
                </c:pt>
                <c:pt idx="45">
                  <c:v>0.90680029642218418</c:v>
                </c:pt>
                <c:pt idx="46">
                  <c:v>0.92684767203849117</c:v>
                </c:pt>
                <c:pt idx="47">
                  <c:v>0.94671416049544077</c:v>
                </c:pt>
                <c:pt idx="48">
                  <c:v>0.96714173489229982</c:v>
                </c:pt>
                <c:pt idx="49">
                  <c:v>0.98735843410063673</c:v>
                </c:pt>
                <c:pt idx="50">
                  <c:v>1.0075130426191505</c:v>
                </c:pt>
                <c:pt idx="51">
                  <c:v>1.0276481156326263</c:v>
                </c:pt>
                <c:pt idx="52">
                  <c:v>1.0478234730856593</c:v>
                </c:pt>
                <c:pt idx="53">
                  <c:v>1.0677391170944377</c:v>
                </c:pt>
                <c:pt idx="54">
                  <c:v>1.0880119929177499</c:v>
                </c:pt>
                <c:pt idx="55">
                  <c:v>1.1081314373244502</c:v>
                </c:pt>
                <c:pt idx="56">
                  <c:v>1.1283237442686478</c:v>
                </c:pt>
                <c:pt idx="57">
                  <c:v>1.1484257120468984</c:v>
                </c:pt>
                <c:pt idx="58">
                  <c:v>1.1685807432889657</c:v>
                </c:pt>
                <c:pt idx="59">
                  <c:v>1.1887687723113503</c:v>
                </c:pt>
                <c:pt idx="60">
                  <c:v>1.2088894311612572</c:v>
                </c:pt>
                <c:pt idx="61">
                  <c:v>1.2289963104397885</c:v>
                </c:pt>
                <c:pt idx="62">
                  <c:v>1.2490955857629831</c:v>
                </c:pt>
                <c:pt idx="63">
                  <c:v>1.2692466036656054</c:v>
                </c:pt>
                <c:pt idx="64">
                  <c:v>1.2894535883420146</c:v>
                </c:pt>
                <c:pt idx="65">
                  <c:v>1.3095689139818127</c:v>
                </c:pt>
                <c:pt idx="66">
                  <c:v>1.329703723426646</c:v>
                </c:pt>
                <c:pt idx="67">
                  <c:v>1.3498580673627918</c:v>
                </c:pt>
                <c:pt idx="68">
                  <c:v>1.3700424540692819</c:v>
                </c:pt>
                <c:pt idx="69">
                  <c:v>1.3898564082271507</c:v>
                </c:pt>
                <c:pt idx="70">
                  <c:v>1.4103048907134401</c:v>
                </c:pt>
                <c:pt idx="71">
                  <c:v>1.4304489402666447</c:v>
                </c:pt>
                <c:pt idx="72">
                  <c:v>1.4506281519042117</c:v>
                </c:pt>
                <c:pt idx="73">
                  <c:v>1.470826635478174</c:v>
                </c:pt>
                <c:pt idx="74">
                  <c:v>1.4905772317892847</c:v>
                </c:pt>
                <c:pt idx="75">
                  <c:v>1.5110823146278283</c:v>
                </c:pt>
                <c:pt idx="76">
                  <c:v>1.5312768385897999</c:v>
                </c:pt>
                <c:pt idx="77">
                  <c:v>1.5515477609639807</c:v>
                </c:pt>
                <c:pt idx="78">
                  <c:v>1.5714423377284179</c:v>
                </c:pt>
                <c:pt idx="79">
                  <c:v>1.5921662170069169</c:v>
                </c:pt>
                <c:pt idx="80">
                  <c:v>1.6117290095092551</c:v>
                </c:pt>
                <c:pt idx="81">
                  <c:v>1.6318953397362819</c:v>
                </c:pt>
                <c:pt idx="82">
                  <c:v>1.6519985746714676</c:v>
                </c:pt>
                <c:pt idx="83">
                  <c:v>1.6721475864112303</c:v>
                </c:pt>
                <c:pt idx="84">
                  <c:v>1.692227696239212</c:v>
                </c:pt>
                <c:pt idx="85">
                  <c:v>1.7126549016399715</c:v>
                </c:pt>
                <c:pt idx="86">
                  <c:v>1.732548053106288</c:v>
                </c:pt>
                <c:pt idx="87">
                  <c:v>1.752755037782697</c:v>
                </c:pt>
                <c:pt idx="88">
                  <c:v>1.7728709970009628</c:v>
                </c:pt>
                <c:pt idx="89">
                  <c:v>1.7930421839870909</c:v>
                </c:pt>
                <c:pt idx="90">
                  <c:v>1.8128660118317985</c:v>
                </c:pt>
                <c:pt idx="91">
                  <c:v>1.8333141780357167</c:v>
                </c:pt>
                <c:pt idx="92">
                  <c:v>1.8533531052633057</c:v>
                </c:pt>
                <c:pt idx="93">
                  <c:v>1.8647515529186547</c:v>
                </c:pt>
                <c:pt idx="94">
                  <c:v>1.8836609151660022</c:v>
                </c:pt>
                <c:pt idx="95">
                  <c:v>1.904296673310053</c:v>
                </c:pt>
                <c:pt idx="96">
                  <c:v>1.9241210820194998</c:v>
                </c:pt>
                <c:pt idx="97">
                  <c:v>1.9440284884944741</c:v>
                </c:pt>
                <c:pt idx="98">
                  <c:v>1.9641803518442036</c:v>
                </c:pt>
                <c:pt idx="99">
                  <c:v>1.9844538612459832</c:v>
                </c:pt>
                <c:pt idx="100">
                  <c:v>2.0045814894590337</c:v>
                </c:pt>
                <c:pt idx="101">
                  <c:v>2.0247213675316074</c:v>
                </c:pt>
                <c:pt idx="102">
                  <c:v>2.044818319395846</c:v>
                </c:pt>
                <c:pt idx="103">
                  <c:v>2.0650454731557608</c:v>
                </c:pt>
                <c:pt idx="104">
                  <c:v>2.0850743158415965</c:v>
                </c:pt>
                <c:pt idx="105">
                  <c:v>2.1052339402741227</c:v>
                </c:pt>
                <c:pt idx="106">
                  <c:v>2.1253687487052302</c:v>
                </c:pt>
                <c:pt idx="107">
                  <c:v>2.14546475070863</c:v>
                </c:pt>
                <c:pt idx="108">
                  <c:v>2.1656640797296998</c:v>
                </c:pt>
                <c:pt idx="109">
                  <c:v>2.1858133023243762</c:v>
                </c:pt>
                <c:pt idx="110">
                  <c:v>2.2059124722201142</c:v>
                </c:pt>
                <c:pt idx="111">
                  <c:v>2.2264487585447545</c:v>
                </c:pt>
                <c:pt idx="112">
                  <c:v>2.2461842544001005</c:v>
                </c:pt>
                <c:pt idx="113">
                  <c:v>2.2663309436946322</c:v>
                </c:pt>
                <c:pt idx="114">
                  <c:v>2.2862406209148345</c:v>
                </c:pt>
                <c:pt idx="115">
                  <c:v>2.3066830321988157</c:v>
                </c:pt>
                <c:pt idx="116">
                  <c:v>2.3268666261719275</c:v>
                </c:pt>
                <c:pt idx="117">
                  <c:v>2.3470342762696177</c:v>
                </c:pt>
                <c:pt idx="118">
                  <c:v>2.3670359805088048</c:v>
                </c:pt>
                <c:pt idx="119">
                  <c:v>2.3871508317250467</c:v>
                </c:pt>
                <c:pt idx="120">
                  <c:v>2.4073885971639992</c:v>
                </c:pt>
                <c:pt idx="121">
                  <c:v>2.4275611567345194</c:v>
                </c:pt>
                <c:pt idx="122">
                  <c:v>2.4477052052739983</c:v>
                </c:pt>
                <c:pt idx="123">
                  <c:v>2.4679282402670109</c:v>
                </c:pt>
                <c:pt idx="124">
                  <c:v>2.4880146331659398</c:v>
                </c:pt>
                <c:pt idx="125">
                  <c:v>2.5078104771168914</c:v>
                </c:pt>
                <c:pt idx="126">
                  <c:v>2.5282393723981396</c:v>
                </c:pt>
                <c:pt idx="127">
                  <c:v>2.5486795129368933</c:v>
                </c:pt>
                <c:pt idx="128">
                  <c:v>2.5685388738895143</c:v>
                </c:pt>
                <c:pt idx="129">
                  <c:v>2.5886772729365135</c:v>
                </c:pt>
                <c:pt idx="130">
                  <c:v>2.6088238557898626</c:v>
                </c:pt>
                <c:pt idx="131">
                  <c:v>2.6289702805020263</c:v>
                </c:pt>
                <c:pt idx="132">
                  <c:v>2.6492259969929854</c:v>
                </c:pt>
                <c:pt idx="133">
                  <c:v>2.6693015136305083</c:v>
                </c:pt>
                <c:pt idx="134">
                  <c:v>2.6893426588895966</c:v>
                </c:pt>
                <c:pt idx="135">
                  <c:v>2.7092325897498468</c:v>
                </c:pt>
                <c:pt idx="136">
                  <c:v>2.7297246837229419</c:v>
                </c:pt>
                <c:pt idx="137">
                  <c:v>2.7498812456905872</c:v>
                </c:pt>
                <c:pt idx="138">
                  <c:v>2.7699944070263403</c:v>
                </c:pt>
                <c:pt idx="139">
                  <c:v>2.7900295865105775</c:v>
                </c:pt>
                <c:pt idx="140">
                  <c:v>2.8100893164001395</c:v>
                </c:pt>
                <c:pt idx="141">
                  <c:v>2.8304464581596402</c:v>
                </c:pt>
                <c:pt idx="142">
                  <c:v>2.8505453117730069</c:v>
                </c:pt>
                <c:pt idx="143">
                  <c:v>2.8706537217771153</c:v>
                </c:pt>
                <c:pt idx="144">
                  <c:v>2.8908145069253943</c:v>
                </c:pt>
                <c:pt idx="145">
                  <c:v>2.9109677955732445</c:v>
                </c:pt>
                <c:pt idx="146">
                  <c:v>2.930813269499581</c:v>
                </c:pt>
                <c:pt idx="147">
                  <c:v>2.9512591659719969</c:v>
                </c:pt>
                <c:pt idx="148">
                  <c:v>2.9715169423532699</c:v>
                </c:pt>
                <c:pt idx="149">
                  <c:v>2.9916010117932426</c:v>
                </c:pt>
                <c:pt idx="150">
                  <c:v>3.0118105297697966</c:v>
                </c:pt>
                <c:pt idx="151">
                  <c:v>3.0315249593945262</c:v>
                </c:pt>
                <c:pt idx="152">
                  <c:v>3.0519124085067393</c:v>
                </c:pt>
                <c:pt idx="153">
                  <c:v>3.0721294767111758</c:v>
                </c:pt>
                <c:pt idx="154">
                  <c:v>3.0922616454009559</c:v>
                </c:pt>
                <c:pt idx="155">
                  <c:v>3.1123320934107386</c:v>
                </c:pt>
                <c:pt idx="156">
                  <c:v>3.1325596688804813</c:v>
                </c:pt>
                <c:pt idx="157">
                  <c:v>3.1526494405266621</c:v>
                </c:pt>
                <c:pt idx="158">
                  <c:v>3.1728369951254902</c:v>
                </c:pt>
                <c:pt idx="159">
                  <c:v>3.1929580239852222</c:v>
                </c:pt>
                <c:pt idx="160">
                  <c:v>3.2130422515663803</c:v>
                </c:pt>
                <c:pt idx="161">
                  <c:v>3.2330987081361475</c:v>
                </c:pt>
                <c:pt idx="162">
                  <c:v>3.253116146409567</c:v>
                </c:pt>
                <c:pt idx="163">
                  <c:v>3.2735405012140855</c:v>
                </c:pt>
                <c:pt idx="164">
                  <c:v>3.293749966476911</c:v>
                </c:pt>
                <c:pt idx="165">
                  <c:v>3.313883930474637</c:v>
                </c:pt>
                <c:pt idx="166">
                  <c:v>3.3339312533772154</c:v>
                </c:pt>
                <c:pt idx="167">
                  <c:v>3.354058248011798</c:v>
                </c:pt>
                <c:pt idx="168">
                  <c:v>3.3742150735480858</c:v>
                </c:pt>
                <c:pt idx="169">
                  <c:v>3.3854537540021474</c:v>
                </c:pt>
                <c:pt idx="170">
                  <c:v>3.4041837608294405</c:v>
                </c:pt>
                <c:pt idx="171">
                  <c:v>3.424551832577801</c:v>
                </c:pt>
                <c:pt idx="172">
                  <c:v>3.4446374327433511</c:v>
                </c:pt>
                <c:pt idx="173">
                  <c:v>3.4649077752665187</c:v>
                </c:pt>
                <c:pt idx="174">
                  <c:v>3.4849922674300449</c:v>
                </c:pt>
                <c:pt idx="175">
                  <c:v>3.5051987756554461</c:v>
                </c:pt>
                <c:pt idx="176">
                  <c:v>3.525280047212906</c:v>
                </c:pt>
                <c:pt idx="177">
                  <c:v>3.5455053002374184</c:v>
                </c:pt>
                <c:pt idx="178">
                  <c:v>3.565873530126964</c:v>
                </c:pt>
                <c:pt idx="179">
                  <c:v>3.5858125100978606</c:v>
                </c:pt>
                <c:pt idx="180">
                  <c:v>3.6059311100711793</c:v>
                </c:pt>
                <c:pt idx="181">
                  <c:v>3.6262225715386909</c:v>
                </c:pt>
                <c:pt idx="182">
                  <c:v>3.6462097034731236</c:v>
                </c:pt>
                <c:pt idx="183">
                  <c:v>3.666311038686632</c:v>
                </c:pt>
                <c:pt idx="184">
                  <c:v>3.6864862379984795</c:v>
                </c:pt>
                <c:pt idx="185">
                  <c:v>3.7066529372216057</c:v>
                </c:pt>
                <c:pt idx="186">
                  <c:v>3.726480565523393</c:v>
                </c:pt>
                <c:pt idx="187">
                  <c:v>3.7468604116939952</c:v>
                </c:pt>
                <c:pt idx="188">
                  <c:v>3.7670819149477048</c:v>
                </c:pt>
                <c:pt idx="189">
                  <c:v>3.7872303985364568</c:v>
                </c:pt>
                <c:pt idx="190">
                  <c:v>3.8073781431192839</c:v>
                </c:pt>
                <c:pt idx="191">
                  <c:v>3.8271892456671859</c:v>
                </c:pt>
                <c:pt idx="192">
                  <c:v>3.8475637586276794</c:v>
                </c:pt>
                <c:pt idx="193">
                  <c:v>3.8678367936059024</c:v>
                </c:pt>
                <c:pt idx="194">
                  <c:v>3.8879521202594263</c:v>
                </c:pt>
                <c:pt idx="195">
                  <c:v>3.908048913982479</c:v>
                </c:pt>
                <c:pt idx="196">
                  <c:v>3.9281678839656227</c:v>
                </c:pt>
                <c:pt idx="197">
                  <c:v>3.9482994190769354</c:v>
                </c:pt>
                <c:pt idx="198">
                  <c:v>3.9684793707341526</c:v>
                </c:pt>
                <c:pt idx="199">
                  <c:v>3.9901545665611375</c:v>
                </c:pt>
                <c:pt idx="200">
                  <c:v>4.0087799802275512</c:v>
                </c:pt>
                <c:pt idx="201">
                  <c:v>4.0289910299434082</c:v>
                </c:pt>
                <c:pt idx="202">
                  <c:v>4.048770454581657</c:v>
                </c:pt>
                <c:pt idx="203">
                  <c:v>4.0691633413177097</c:v>
                </c:pt>
                <c:pt idx="204">
                  <c:v>4.0895096595295328</c:v>
                </c:pt>
                <c:pt idx="205">
                  <c:v>4.1095268869480384</c:v>
                </c:pt>
                <c:pt idx="206">
                  <c:v>4.1296650224263951</c:v>
                </c:pt>
                <c:pt idx="207">
                  <c:v>4.149483622488451</c:v>
                </c:pt>
                <c:pt idx="208">
                  <c:v>4.1698635203590557</c:v>
                </c:pt>
                <c:pt idx="209">
                  <c:v>4.1901502294811976</c:v>
                </c:pt>
                <c:pt idx="210">
                  <c:v>4.2102506675475961</c:v>
                </c:pt>
                <c:pt idx="211">
                  <c:v>4.2303417590644408</c:v>
                </c:pt>
                <c:pt idx="212">
                  <c:v>4.2502358086915928</c:v>
                </c:pt>
                <c:pt idx="213">
                  <c:v>4.2708096870007353</c:v>
                </c:pt>
                <c:pt idx="214">
                  <c:v>4.2908184670442475</c:v>
                </c:pt>
                <c:pt idx="215">
                  <c:v>4.3110304666209434</c:v>
                </c:pt>
                <c:pt idx="216">
                  <c:v>4.3310574612851056</c:v>
                </c:pt>
                <c:pt idx="217">
                  <c:v>4.3511071066329148</c:v>
                </c:pt>
                <c:pt idx="218">
                  <c:v>4.3714998879415106</c:v>
                </c:pt>
                <c:pt idx="219">
                  <c:v>4.3914784670734939</c:v>
                </c:pt>
                <c:pt idx="220">
                  <c:v>4.4116412593983574</c:v>
                </c:pt>
                <c:pt idx="221">
                  <c:v>4.431718201334002</c:v>
                </c:pt>
                <c:pt idx="222">
                  <c:v>4.4518741824369075</c:v>
                </c:pt>
                <c:pt idx="223">
                  <c:v>4.4717812199157825</c:v>
                </c:pt>
                <c:pt idx="224">
                  <c:v>4.4921526176976663</c:v>
                </c:pt>
                <c:pt idx="225">
                  <c:v>4.5129322508675864</c:v>
                </c:pt>
                <c:pt idx="226">
                  <c:v>4.5325276731678681</c:v>
                </c:pt>
                <c:pt idx="227">
                  <c:v>4.5526352904385989</c:v>
                </c:pt>
                <c:pt idx="228">
                  <c:v>4.5727808180036522</c:v>
                </c:pt>
                <c:pt idx="229">
                  <c:v>4.5929584989156416</c:v>
                </c:pt>
                <c:pt idx="230">
                  <c:v>4.613127890593824</c:v>
                </c:pt>
                <c:pt idx="231">
                  <c:v>4.6332537234989282</c:v>
                </c:pt>
                <c:pt idx="232">
                  <c:v>4.6533651432541898</c:v>
                </c:pt>
                <c:pt idx="233">
                  <c:v>4.6734110398449218</c:v>
                </c:pt>
                <c:pt idx="234">
                  <c:v>4.6936401987539709</c:v>
                </c:pt>
                <c:pt idx="235">
                  <c:v>4.7137486614718078</c:v>
                </c:pt>
                <c:pt idx="236">
                  <c:v>4.7339859524872043</c:v>
                </c:pt>
                <c:pt idx="237">
                  <c:v>4.7541257241185955</c:v>
                </c:pt>
                <c:pt idx="238">
                  <c:v>4.7742555703631453</c:v>
                </c:pt>
                <c:pt idx="239">
                  <c:v>4.7940645086070015</c:v>
                </c:pt>
                <c:pt idx="240">
                  <c:v>4.8144486306719658</c:v>
                </c:pt>
                <c:pt idx="241">
                  <c:v>4.8348476413240551</c:v>
                </c:pt>
                <c:pt idx="242">
                  <c:v>4.8548150796122647</c:v>
                </c:pt>
                <c:pt idx="243">
                  <c:v>4.8749267102224394</c:v>
                </c:pt>
                <c:pt idx="244">
                  <c:v>4.8947782046648065</c:v>
                </c:pt>
                <c:pt idx="245">
                  <c:v>4.9152040901949023</c:v>
                </c:pt>
                <c:pt idx="246">
                  <c:v>4.9353775996262614</c:v>
                </c:pt>
                <c:pt idx="247">
                  <c:v>4.9555284066739702</c:v>
                </c:pt>
                <c:pt idx="248">
                  <c:v>4.9756406708626129</c:v>
                </c:pt>
                <c:pt idx="249">
                  <c:v>4.9960159755427593</c:v>
                </c:pt>
                <c:pt idx="250">
                  <c:v>5.0158911222296156</c:v>
                </c:pt>
                <c:pt idx="251">
                  <c:v>5.0360682232905907</c:v>
                </c:pt>
                <c:pt idx="252">
                  <c:v>5.0562155451498647</c:v>
                </c:pt>
                <c:pt idx="253">
                  <c:v>5.0762955495503892</c:v>
                </c:pt>
                <c:pt idx="254">
                  <c:v>5.0965150466412394</c:v>
                </c:pt>
                <c:pt idx="255">
                  <c:v>5.116759570588421</c:v>
                </c:pt>
                <c:pt idx="256">
                  <c:v>5.1367422147598525</c:v>
                </c:pt>
                <c:pt idx="257">
                  <c:v>5.1572581738598018</c:v>
                </c:pt>
                <c:pt idx="258">
                  <c:v>5.1773775128390449</c:v>
                </c:pt>
                <c:pt idx="259">
                  <c:v>5.1972228296379219</c:v>
                </c:pt>
                <c:pt idx="260">
                  <c:v>5.2170674064171489</c:v>
                </c:pt>
                <c:pt idx="261">
                  <c:v>5.2374530064939622</c:v>
                </c:pt>
                <c:pt idx="262">
                  <c:v>5.2577899801836825</c:v>
                </c:pt>
                <c:pt idx="263">
                  <c:v>5.2778332897468152</c:v>
                </c:pt>
                <c:pt idx="264">
                  <c:v>5.2979293444639435</c:v>
                </c:pt>
                <c:pt idx="265">
                  <c:v>5.3180621477459171</c:v>
                </c:pt>
                <c:pt idx="266">
                  <c:v>5.3381829120232815</c:v>
                </c:pt>
                <c:pt idx="267">
                  <c:v>5.3584440144380778</c:v>
                </c:pt>
                <c:pt idx="268">
                  <c:v>5.3785904391502415</c:v>
                </c:pt>
                <c:pt idx="269">
                  <c:v>5.398606715694183</c:v>
                </c:pt>
                <c:pt idx="270">
                  <c:v>5.4185048830745117</c:v>
                </c:pt>
                <c:pt idx="271">
                  <c:v>5.4386441802823464</c:v>
                </c:pt>
                <c:pt idx="272">
                  <c:v>5.4588098759171801</c:v>
                </c:pt>
                <c:pt idx="273">
                  <c:v>5.4789324355024895</c:v>
                </c:pt>
                <c:pt idx="274">
                  <c:v>5.4990712045593142</c:v>
                </c:pt>
                <c:pt idx="275">
                  <c:v>5.5192240177698819</c:v>
                </c:pt>
                <c:pt idx="276">
                  <c:v>5.5393615186560456</c:v>
                </c:pt>
                <c:pt idx="277">
                  <c:v>5.5595023465894577</c:v>
                </c:pt>
                <c:pt idx="278">
                  <c:v>5.5796499330311002</c:v>
                </c:pt>
                <c:pt idx="279">
                  <c:v>5.5997890710840235</c:v>
                </c:pt>
                <c:pt idx="280">
                  <c:v>5.6199367102393945</c:v>
                </c:pt>
                <c:pt idx="281">
                  <c:v>5.6400656056093794</c:v>
                </c:pt>
                <c:pt idx="282">
                  <c:v>5.6602194224082405</c:v>
                </c:pt>
                <c:pt idx="283">
                  <c:v>5.680711146371511</c:v>
                </c:pt>
                <c:pt idx="284">
                  <c:v>5.7009207707892475</c:v>
                </c:pt>
                <c:pt idx="285">
                  <c:v>5.7209513033555721</c:v>
                </c:pt>
                <c:pt idx="286">
                  <c:v>5.7411867980492968</c:v>
                </c:pt>
                <c:pt idx="287">
                  <c:v>5.7611737191288155</c:v>
                </c:pt>
                <c:pt idx="288">
                  <c:v>5.7814024563280366</c:v>
                </c:pt>
                <c:pt idx="289">
                  <c:v>5.8017217425343928</c:v>
                </c:pt>
                <c:pt idx="290">
                  <c:v>5.8216549148716243</c:v>
                </c:pt>
                <c:pt idx="291">
                  <c:v>5.8418922575870234</c:v>
                </c:pt>
                <c:pt idx="292">
                  <c:v>5.8619083759897794</c:v>
                </c:pt>
                <c:pt idx="293">
                  <c:v>5.8820693730066971</c:v>
                </c:pt>
                <c:pt idx="294">
                  <c:v>5.902390349093543</c:v>
                </c:pt>
                <c:pt idx="295">
                  <c:v>5.9224201416402176</c:v>
                </c:pt>
                <c:pt idx="296">
                  <c:v>5.9425199988418766</c:v>
                </c:pt>
                <c:pt idx="297">
                  <c:v>5.9627098231722071</c:v>
                </c:pt>
                <c:pt idx="298">
                  <c:v>5.982756458768864</c:v>
                </c:pt>
                <c:pt idx="299">
                  <c:v>6.0030448050577663</c:v>
                </c:pt>
                <c:pt idx="300">
                  <c:v>6.0232209025304488</c:v>
                </c:pt>
                <c:pt idx="301">
                  <c:v>6.0432550774126685</c:v>
                </c:pt>
                <c:pt idx="302">
                  <c:v>6.0633451136412173</c:v>
                </c:pt>
                <c:pt idx="303">
                  <c:v>6.0834823509587386</c:v>
                </c:pt>
                <c:pt idx="304">
                  <c:v>6.1037468858482402</c:v>
                </c:pt>
                <c:pt idx="305">
                  <c:v>6.1238589381682438</c:v>
                </c:pt>
                <c:pt idx="306">
                  <c:v>6.1439575809266964</c:v>
                </c:pt>
                <c:pt idx="307">
                  <c:v>6.1643956625888618</c:v>
                </c:pt>
                <c:pt idx="308">
                  <c:v>6.1842805775351</c:v>
                </c:pt>
                <c:pt idx="309">
                  <c:v>6.2043483320761004</c:v>
                </c:pt>
                <c:pt idx="310">
                  <c:v>6.2245172493307264</c:v>
                </c:pt>
                <c:pt idx="311">
                  <c:v>6.2446251838975533</c:v>
                </c:pt>
                <c:pt idx="312">
                  <c:v>6.2648286833855282</c:v>
                </c:pt>
                <c:pt idx="313">
                  <c:v>6.2849207257769368</c:v>
                </c:pt>
                <c:pt idx="314">
                  <c:v>6.305080508350648</c:v>
                </c:pt>
                <c:pt idx="315">
                  <c:v>6.3253300999118451</c:v>
                </c:pt>
                <c:pt idx="316">
                  <c:v>6.3453643285215184</c:v>
                </c:pt>
                <c:pt idx="317">
                  <c:v>6.3655773844002352</c:v>
                </c:pt>
                <c:pt idx="318">
                  <c:v>6.3857230701064749</c:v>
                </c:pt>
                <c:pt idx="319">
                  <c:v>6.4058084067033825</c:v>
                </c:pt>
                <c:pt idx="320">
                  <c:v>6.4260289073825243</c:v>
                </c:pt>
                <c:pt idx="321">
                  <c:v>6.4461523641149441</c:v>
                </c:pt>
                <c:pt idx="322">
                  <c:v>6.466245726377017</c:v>
                </c:pt>
                <c:pt idx="323">
                  <c:v>6.4865708729307672</c:v>
                </c:pt>
                <c:pt idx="324">
                  <c:v>6.5064791248528486</c:v>
                </c:pt>
                <c:pt idx="325">
                  <c:v>6.5267199000429539</c:v>
                </c:pt>
                <c:pt idx="326">
                  <c:v>6.5468583518036816</c:v>
                </c:pt>
                <c:pt idx="327">
                  <c:v>6.5669617986075064</c:v>
                </c:pt>
                <c:pt idx="328">
                  <c:v>6.5870052663118255</c:v>
                </c:pt>
                <c:pt idx="329">
                  <c:v>6.6071963060990884</c:v>
                </c:pt>
                <c:pt idx="330">
                  <c:v>6.6273511254725159</c:v>
                </c:pt>
                <c:pt idx="331">
                  <c:v>6.6475341912946169</c:v>
                </c:pt>
                <c:pt idx="332">
                  <c:v>6.6676259174036545</c:v>
                </c:pt>
                <c:pt idx="333">
                  <c:v>6.6878767761217865</c:v>
                </c:pt>
                <c:pt idx="334">
                  <c:v>6.7079676050837147</c:v>
                </c:pt>
                <c:pt idx="335">
                  <c:v>6.7280786538154249</c:v>
                </c:pt>
                <c:pt idx="336">
                  <c:v>6.7482714351831792</c:v>
                </c:pt>
                <c:pt idx="337">
                  <c:v>6.7683322740884915</c:v>
                </c:pt>
                <c:pt idx="338">
                  <c:v>6.78854944873411</c:v>
                </c:pt>
                <c:pt idx="339">
                  <c:v>6.8086913846695465</c:v>
                </c:pt>
                <c:pt idx="340">
                  <c:v>6.8287710727877</c:v>
                </c:pt>
                <c:pt idx="341">
                  <c:v>6.8490799571562073</c:v>
                </c:pt>
                <c:pt idx="342">
                  <c:v>6.8691416404949006</c:v>
                </c:pt>
                <c:pt idx="343">
                  <c:v>6.8892522148030553</c:v>
                </c:pt>
                <c:pt idx="344">
                  <c:v>6.9096352815797237</c:v>
                </c:pt>
                <c:pt idx="345">
                  <c:v>6.9295032480485226</c:v>
                </c:pt>
                <c:pt idx="346">
                  <c:v>6.9496616580378419</c:v>
                </c:pt>
                <c:pt idx="347">
                  <c:v>6.969883372146465</c:v>
                </c:pt>
                <c:pt idx="348">
                  <c:v>6.9899661754432278</c:v>
                </c:pt>
                <c:pt idx="349">
                  <c:v>7.0103776995234837</c:v>
                </c:pt>
                <c:pt idx="350">
                  <c:v>7.0302242307655671</c:v>
                </c:pt>
                <c:pt idx="351">
                  <c:v>7.0503557131631513</c:v>
                </c:pt>
                <c:pt idx="352">
                  <c:v>7.0706282727040923</c:v>
                </c:pt>
                <c:pt idx="353">
                  <c:v>7.0906835148306531</c:v>
                </c:pt>
                <c:pt idx="354">
                  <c:v>7.1108216492952838</c:v>
                </c:pt>
                <c:pt idx="355">
                  <c:v>7.130981115586625</c:v>
                </c:pt>
                <c:pt idx="356">
                  <c:v>7.1509435379608215</c:v>
                </c:pt>
                <c:pt idx="357">
                  <c:v>7.1713025277419966</c:v>
                </c:pt>
                <c:pt idx="358">
                  <c:v>7.1914132084913334</c:v>
                </c:pt>
                <c:pt idx="359">
                  <c:v>7.2114956944919992</c:v>
                </c:pt>
                <c:pt idx="360">
                  <c:v>7.2316421719178914</c:v>
                </c:pt>
                <c:pt idx="361">
                  <c:v>7.2517756077646069</c:v>
                </c:pt>
                <c:pt idx="362">
                  <c:v>7.271984544876422</c:v>
                </c:pt>
                <c:pt idx="363">
                  <c:v>7.2921347183456628</c:v>
                </c:pt>
                <c:pt idx="364">
                  <c:v>7.3122172043463296</c:v>
                </c:pt>
                <c:pt idx="365">
                  <c:v>7.3323147908027613</c:v>
                </c:pt>
                <c:pt idx="366">
                  <c:v>7.3524896201047829</c:v>
                </c:pt>
                <c:pt idx="367">
                  <c:v>7.3726392654230137</c:v>
                </c:pt>
                <c:pt idx="368">
                  <c:v>7.3928790370248256</c:v>
                </c:pt>
                <c:pt idx="369">
                  <c:v>7.4129749873282229</c:v>
                </c:pt>
                <c:pt idx="370">
                  <c:v>7.433120830161922</c:v>
                </c:pt>
                <c:pt idx="371">
                  <c:v>7.4532254386952248</c:v>
                </c:pt>
                <c:pt idx="372">
                  <c:v>7.4733574492438199</c:v>
                </c:pt>
                <c:pt idx="373">
                  <c:v>7.4936000724555996</c:v>
                </c:pt>
                <c:pt idx="374">
                  <c:v>7.5138319775471585</c:v>
                </c:pt>
                <c:pt idx="375">
                  <c:v>7.5338352125119226</c:v>
                </c:pt>
                <c:pt idx="376">
                  <c:v>7.5539663259134073</c:v>
                </c:pt>
                <c:pt idx="377">
                  <c:v>7.5740737850429527</c:v>
                </c:pt>
                <c:pt idx="378">
                  <c:v>7.594315932817449</c:v>
                </c:pt>
                <c:pt idx="379">
                  <c:v>7.6144533292898817</c:v>
                </c:pt>
                <c:pt idx="380">
                  <c:v>7.63456321730584</c:v>
                </c:pt>
                <c:pt idx="381">
                  <c:v>7.6547338761409573</c:v>
                </c:pt>
                <c:pt idx="382">
                  <c:v>7.6747918634363019</c:v>
                </c:pt>
                <c:pt idx="383">
                  <c:v>7.6948801570706333</c:v>
                </c:pt>
                <c:pt idx="384">
                  <c:v>7.7151738892833732</c:v>
                </c:pt>
                <c:pt idx="385">
                  <c:v>7.7352755407792522</c:v>
                </c:pt>
                <c:pt idx="386">
                  <c:v>7.7554911309718397</c:v>
                </c:pt>
                <c:pt idx="387">
                  <c:v>7.7755999626857761</c:v>
                </c:pt>
                <c:pt idx="388">
                  <c:v>7.7957019841914805</c:v>
                </c:pt>
                <c:pt idx="389">
                  <c:v>7.8160467716777262</c:v>
                </c:pt>
                <c:pt idx="390">
                  <c:v>7.8361373887710144</c:v>
                </c:pt>
                <c:pt idx="391">
                  <c:v>7.8561654924509261</c:v>
                </c:pt>
                <c:pt idx="392">
                  <c:v>7.876239900072699</c:v>
                </c:pt>
                <c:pt idx="393">
                  <c:v>7.896367845581846</c:v>
                </c:pt>
                <c:pt idx="394">
                  <c:v>7.9166471626172914</c:v>
                </c:pt>
                <c:pt idx="395">
                  <c:v>7.9367301240552397</c:v>
                </c:pt>
                <c:pt idx="396">
                  <c:v>7.9568486713148303</c:v>
                </c:pt>
                <c:pt idx="397">
                  <c:v>7.9769755067945018</c:v>
                </c:pt>
                <c:pt idx="398">
                  <c:v>7.997197960922775</c:v>
                </c:pt>
                <c:pt idx="399">
                  <c:v>8.0173420621759828</c:v>
                </c:pt>
                <c:pt idx="400">
                  <c:v>8.0378044844022849</c:v>
                </c:pt>
                <c:pt idx="401">
                  <c:v>8.0575673822729215</c:v>
                </c:pt>
                <c:pt idx="402">
                  <c:v>8.0775905237662755</c:v>
                </c:pt>
                <c:pt idx="403">
                  <c:v>8.0978027869116129</c:v>
                </c:pt>
                <c:pt idx="404">
                  <c:v>8.1180691698227889</c:v>
                </c:pt>
                <c:pt idx="405">
                  <c:v>8.1382263643551767</c:v>
                </c:pt>
                <c:pt idx="406">
                  <c:v>8.1583498221013215</c:v>
                </c:pt>
                <c:pt idx="407">
                  <c:v>8.1784295092057491</c:v>
                </c:pt>
                <c:pt idx="408">
                  <c:v>8.1982811617893034</c:v>
                </c:pt>
                <c:pt idx="409">
                  <c:v>8.2186725694997804</c:v>
                </c:pt>
                <c:pt idx="410">
                  <c:v>8.2387674107874282</c:v>
                </c:pt>
                <c:pt idx="411">
                  <c:v>8.2590535390448316</c:v>
                </c:pt>
                <c:pt idx="412">
                  <c:v>8.2791611573292876</c:v>
                </c:pt>
                <c:pt idx="413">
                  <c:v>8.298994910560836</c:v>
                </c:pt>
                <c:pt idx="414">
                  <c:v>8.3193838376848976</c:v>
                </c:pt>
                <c:pt idx="415">
                  <c:v>8.3396672734872457</c:v>
                </c:pt>
                <c:pt idx="416">
                  <c:v>8.3597596848747528</c:v>
                </c:pt>
                <c:pt idx="417">
                  <c:v>8.3798732162203322</c:v>
                </c:pt>
                <c:pt idx="418" formatCode="General">
                  <c:v>8.4</c:v>
                </c:pt>
              </c:numCache>
            </c:numRef>
          </c:xVal>
          <c:yVal>
            <c:numRef>
              <c:f>vlakke_hand_10stappen!$K$2:$K$421</c:f>
              <c:numCache>
                <c:formatCode>General</c:formatCode>
                <c:ptCount val="420"/>
                <c:pt idx="0">
                  <c:v>-2.1217526728827707E-2</c:v>
                </c:pt>
                <c:pt idx="1">
                  <c:v>9.9768074689485786E-3</c:v>
                </c:pt>
                <c:pt idx="2">
                  <c:v>4.7184426748863473E-2</c:v>
                </c:pt>
                <c:pt idx="3">
                  <c:v>8.7613964072522421E-2</c:v>
                </c:pt>
                <c:pt idx="4">
                  <c:v>0.10230372532965859</c:v>
                </c:pt>
                <c:pt idx="5">
                  <c:v>8.4667295541102305E-2</c:v>
                </c:pt>
                <c:pt idx="6">
                  <c:v>6.0969251784085188E-2</c:v>
                </c:pt>
                <c:pt idx="7">
                  <c:v>3.6080635118796778E-2</c:v>
                </c:pt>
                <c:pt idx="8">
                  <c:v>2.0453749254681242E-2</c:v>
                </c:pt>
                <c:pt idx="9">
                  <c:v>9.5396979696058537E-3</c:v>
                </c:pt>
                <c:pt idx="10">
                  <c:v>7.9343152647233239E-3</c:v>
                </c:pt>
                <c:pt idx="11">
                  <c:v>1.6794423860332586E-2</c:v>
                </c:pt>
                <c:pt idx="12">
                  <c:v>6.2293373806223684E-3</c:v>
                </c:pt>
                <c:pt idx="13">
                  <c:v>-2.6224349918976486E-2</c:v>
                </c:pt>
                <c:pt idx="14">
                  <c:v>-4.292764603550836E-2</c:v>
                </c:pt>
                <c:pt idx="15">
                  <c:v>-3.0437714590274112E-2</c:v>
                </c:pt>
                <c:pt idx="16">
                  <c:v>2.2598933228419327E-3</c:v>
                </c:pt>
                <c:pt idx="17">
                  <c:v>4.0863650619359149E-2</c:v>
                </c:pt>
                <c:pt idx="18">
                  <c:v>5.7059187958181212E-2</c:v>
                </c:pt>
                <c:pt idx="19">
                  <c:v>5.5669756759892053E-2</c:v>
                </c:pt>
                <c:pt idx="20">
                  <c:v>6.3308279732394723E-2</c:v>
                </c:pt>
                <c:pt idx="21">
                  <c:v>6.4873186207710987E-2</c:v>
                </c:pt>
                <c:pt idx="22">
                  <c:v>7.2752446731104925E-2</c:v>
                </c:pt>
                <c:pt idx="23">
                  <c:v>9.2637264313401246E-2</c:v>
                </c:pt>
                <c:pt idx="24">
                  <c:v>0.10260163468197803</c:v>
                </c:pt>
                <c:pt idx="25">
                  <c:v>0.101594428461528</c:v>
                </c:pt>
                <c:pt idx="26">
                  <c:v>7.1512884020185297E-2</c:v>
                </c:pt>
                <c:pt idx="27">
                  <c:v>3.0474794364796054E-2</c:v>
                </c:pt>
                <c:pt idx="28">
                  <c:v>1.7153095092675485E-2</c:v>
                </c:pt>
                <c:pt idx="29">
                  <c:v>1.5890844237642199E-2</c:v>
                </c:pt>
                <c:pt idx="30">
                  <c:v>-1.7427495065605925E-2</c:v>
                </c:pt>
                <c:pt idx="31">
                  <c:v>-5.4508996573694901E-2</c:v>
                </c:pt>
                <c:pt idx="32">
                  <c:v>-6.0487486387641454E-2</c:v>
                </c:pt>
                <c:pt idx="33">
                  <c:v>-5.2355400880447434E-2</c:v>
                </c:pt>
                <c:pt idx="34">
                  <c:v>-4.9479490341802546E-2</c:v>
                </c:pt>
                <c:pt idx="35">
                  <c:v>-6.6159955727627562E-2</c:v>
                </c:pt>
                <c:pt idx="36">
                  <c:v>-7.4615711422930886E-2</c:v>
                </c:pt>
                <c:pt idx="37">
                  <c:v>-7.5810361698014361E-2</c:v>
                </c:pt>
                <c:pt idx="38">
                  <c:v>-8.0451101564996463E-2</c:v>
                </c:pt>
                <c:pt idx="39">
                  <c:v>-5.5992819472503896E-2</c:v>
                </c:pt>
                <c:pt idx="40">
                  <c:v>3.0422688251796615E-4</c:v>
                </c:pt>
                <c:pt idx="41">
                  <c:v>2.844325272074677E-2</c:v>
                </c:pt>
                <c:pt idx="42">
                  <c:v>3.2023591432501775E-3</c:v>
                </c:pt>
                <c:pt idx="43">
                  <c:v>-3.7746157341921105E-2</c:v>
                </c:pt>
                <c:pt idx="44">
                  <c:v>-5.4936612412548769E-2</c:v>
                </c:pt>
                <c:pt idx="45">
                  <c:v>-3.2337389929800509E-2</c:v>
                </c:pt>
                <c:pt idx="46">
                  <c:v>-1.1323902456812363E-3</c:v>
                </c:pt>
                <c:pt idx="47">
                  <c:v>2.0918367614880751E-2</c:v>
                </c:pt>
                <c:pt idx="48">
                  <c:v>5.7286201239120871E-2</c:v>
                </c:pt>
                <c:pt idx="49">
                  <c:v>0.12195230368224763</c:v>
                </c:pt>
                <c:pt idx="50">
                  <c:v>0.19454081571470105</c:v>
                </c:pt>
                <c:pt idx="51">
                  <c:v>0.25488718658734655</c:v>
                </c:pt>
                <c:pt idx="52">
                  <c:v>0.3124935358565466</c:v>
                </c:pt>
                <c:pt idx="53">
                  <c:v>0.36053810653274176</c:v>
                </c:pt>
                <c:pt idx="54">
                  <c:v>0.37073940073477374</c:v>
                </c:pt>
                <c:pt idx="55">
                  <c:v>0.32576683619783964</c:v>
                </c:pt>
                <c:pt idx="56">
                  <c:v>0.26500198366774619</c:v>
                </c:pt>
                <c:pt idx="57">
                  <c:v>0.21249706985821071</c:v>
                </c:pt>
                <c:pt idx="58">
                  <c:v>0.11671334155678714</c:v>
                </c:pt>
                <c:pt idx="59">
                  <c:v>-3.7989923535704406E-2</c:v>
                </c:pt>
                <c:pt idx="60">
                  <c:v>-0.19537840952344787</c:v>
                </c:pt>
                <c:pt idx="61">
                  <c:v>-0.30894840187225192</c:v>
                </c:pt>
                <c:pt idx="62">
                  <c:v>-0.4021302787099561</c:v>
                </c:pt>
                <c:pt idx="63">
                  <c:v>-0.47287942043085707</c:v>
                </c:pt>
                <c:pt idx="64">
                  <c:v>-0.49249080240374532</c:v>
                </c:pt>
                <c:pt idx="65">
                  <c:v>-0.45739256274382534</c:v>
                </c:pt>
                <c:pt idx="66">
                  <c:v>-0.38934834507501748</c:v>
                </c:pt>
                <c:pt idx="67">
                  <c:v>-0.31757471892072431</c:v>
                </c:pt>
                <c:pt idx="68">
                  <c:v>-0.24403035910408732</c:v>
                </c:pt>
                <c:pt idx="69">
                  <c:v>-0.15814177265821172</c:v>
                </c:pt>
                <c:pt idx="70">
                  <c:v>-6.108793993276862E-2</c:v>
                </c:pt>
                <c:pt idx="71">
                  <c:v>6.5908423369949176E-2</c:v>
                </c:pt>
                <c:pt idx="72">
                  <c:v>0.29571559655861002</c:v>
                </c:pt>
                <c:pt idx="73">
                  <c:v>0.57284088738982852</c:v>
                </c:pt>
                <c:pt idx="74">
                  <c:v>0.70660991519302918</c:v>
                </c:pt>
                <c:pt idx="75">
                  <c:v>0.72856471083937002</c:v>
                </c:pt>
                <c:pt idx="76">
                  <c:v>0.796769279137024</c:v>
                </c:pt>
                <c:pt idx="77">
                  <c:v>0.93348065618716269</c:v>
                </c:pt>
                <c:pt idx="78">
                  <c:v>1.116138061902296</c:v>
                </c:pt>
                <c:pt idx="79">
                  <c:v>1.3527233634533165</c:v>
                </c:pt>
                <c:pt idx="80">
                  <c:v>1.6104187963623655</c:v>
                </c:pt>
                <c:pt idx="81">
                  <c:v>1.754906977924156</c:v>
                </c:pt>
                <c:pt idx="82">
                  <c:v>1.7093186155275557</c:v>
                </c:pt>
                <c:pt idx="83">
                  <c:v>1.5734645445633841</c:v>
                </c:pt>
                <c:pt idx="84">
                  <c:v>1.5076270034116401</c:v>
                </c:pt>
                <c:pt idx="85">
                  <c:v>1.4774835577895811</c:v>
                </c:pt>
                <c:pt idx="86">
                  <c:v>1.332818310065937</c:v>
                </c:pt>
                <c:pt idx="87">
                  <c:v>1.0858164103949317</c:v>
                </c:pt>
                <c:pt idx="88">
                  <c:v>0.77657959126666931</c:v>
                </c:pt>
                <c:pt idx="89">
                  <c:v>0.35479867695518053</c:v>
                </c:pt>
                <c:pt idx="90">
                  <c:v>-0.11162995483142701</c:v>
                </c:pt>
                <c:pt idx="91">
                  <c:v>-0.45491376458982025</c:v>
                </c:pt>
                <c:pt idx="92">
                  <c:v>-0.71087339622886603</c:v>
                </c:pt>
                <c:pt idx="93">
                  <c:v>-0.97333887163657629</c:v>
                </c:pt>
                <c:pt idx="94">
                  <c:v>-1.1885707149466693</c:v>
                </c:pt>
                <c:pt idx="95">
                  <c:v>-1.3192744488740136</c:v>
                </c:pt>
                <c:pt idx="96">
                  <c:v>-1.4063778960083688</c:v>
                </c:pt>
                <c:pt idx="97">
                  <c:v>-1.4677721121488894</c:v>
                </c:pt>
                <c:pt idx="98">
                  <c:v>-1.4673806617655085</c:v>
                </c:pt>
                <c:pt idx="99">
                  <c:v>-1.3806583382200408</c:v>
                </c:pt>
                <c:pt idx="100">
                  <c:v>-1.2668726557692231</c:v>
                </c:pt>
                <c:pt idx="101">
                  <c:v>-1.2104319523491558</c:v>
                </c:pt>
                <c:pt idx="102">
                  <c:v>-1.14221257723581</c:v>
                </c:pt>
                <c:pt idx="103">
                  <c:v>-1.0213671309712176</c:v>
                </c:pt>
                <c:pt idx="104">
                  <c:v>-0.91694441657237924</c:v>
                </c:pt>
                <c:pt idx="105">
                  <c:v>-0.81716627270807862</c:v>
                </c:pt>
                <c:pt idx="106">
                  <c:v>-0.69004386786975402</c:v>
                </c:pt>
                <c:pt idx="107">
                  <c:v>-0.57502357831149631</c:v>
                </c:pt>
                <c:pt idx="108">
                  <c:v>-0.49540333522904234</c:v>
                </c:pt>
                <c:pt idx="109">
                  <c:v>-0.42713932130401489</c:v>
                </c:pt>
                <c:pt idx="110">
                  <c:v>-0.30517685422230478</c:v>
                </c:pt>
                <c:pt idx="111">
                  <c:v>-8.8014135887446443E-2</c:v>
                </c:pt>
                <c:pt idx="112">
                  <c:v>0.22424596108498918</c:v>
                </c:pt>
                <c:pt idx="113">
                  <c:v>0.6001277501274167</c:v>
                </c:pt>
                <c:pt idx="114">
                  <c:v>0.92708586964740824</c:v>
                </c:pt>
                <c:pt idx="115">
                  <c:v>1.0531146272455825</c:v>
                </c:pt>
                <c:pt idx="116">
                  <c:v>1.0560627262083244</c:v>
                </c:pt>
                <c:pt idx="117">
                  <c:v>1.1699230595596593</c:v>
                </c:pt>
                <c:pt idx="118">
                  <c:v>1.4486561547998082</c:v>
                </c:pt>
                <c:pt idx="119">
                  <c:v>1.8042927799061896</c:v>
                </c:pt>
                <c:pt idx="120">
                  <c:v>2.0565455938867974</c:v>
                </c:pt>
                <c:pt idx="121">
                  <c:v>2.0616513034972019</c:v>
                </c:pt>
                <c:pt idx="122">
                  <c:v>1.836374096414179</c:v>
                </c:pt>
                <c:pt idx="123">
                  <c:v>1.5581033084661371</c:v>
                </c:pt>
                <c:pt idx="124">
                  <c:v>1.3863843132359772</c:v>
                </c:pt>
                <c:pt idx="125">
                  <c:v>1.3731565063960449</c:v>
                </c:pt>
                <c:pt idx="126">
                  <c:v>1.3839298115674818</c:v>
                </c:pt>
                <c:pt idx="127">
                  <c:v>1.1993613321377357</c:v>
                </c:pt>
                <c:pt idx="128">
                  <c:v>0.78852033807913102</c:v>
                </c:pt>
                <c:pt idx="129">
                  <c:v>0.2666248291148996</c:v>
                </c:pt>
                <c:pt idx="130">
                  <c:v>-0.2067562326246648</c:v>
                </c:pt>
                <c:pt idx="131">
                  <c:v>-0.51584238358182688</c:v>
                </c:pt>
                <c:pt idx="132">
                  <c:v>-0.72787978097218264</c:v>
                </c:pt>
                <c:pt idx="133">
                  <c:v>-0.99360806573678317</c:v>
                </c:pt>
                <c:pt idx="134">
                  <c:v>-1.3263488813584576</c:v>
                </c:pt>
                <c:pt idx="135">
                  <c:v>-1.643197495823582</c:v>
                </c:pt>
                <c:pt idx="136">
                  <c:v>-1.8136371113878651</c:v>
                </c:pt>
                <c:pt idx="137">
                  <c:v>-1.8237131429048965</c:v>
                </c:pt>
                <c:pt idx="138">
                  <c:v>-1.7615229009578659</c:v>
                </c:pt>
                <c:pt idx="139">
                  <c:v>-1.6585489887731111</c:v>
                </c:pt>
                <c:pt idx="140">
                  <c:v>-1.4951714199595774</c:v>
                </c:pt>
                <c:pt idx="141">
                  <c:v>-1.2627428321951673</c:v>
                </c:pt>
                <c:pt idx="142">
                  <c:v>-0.99532611854815478</c:v>
                </c:pt>
                <c:pt idx="143">
                  <c:v>-0.70756386903387813</c:v>
                </c:pt>
                <c:pt idx="144">
                  <c:v>-0.38477240473191365</c:v>
                </c:pt>
                <c:pt idx="145">
                  <c:v>-3.7519917120540924E-3</c:v>
                </c:pt>
                <c:pt idx="146">
                  <c:v>0.39688042359224163</c:v>
                </c:pt>
                <c:pt idx="147">
                  <c:v>0.83031797406062324</c:v>
                </c:pt>
                <c:pt idx="148">
                  <c:v>1.2133886515732737</c:v>
                </c:pt>
                <c:pt idx="149">
                  <c:v>1.3214545759079357</c:v>
                </c:pt>
                <c:pt idx="150">
                  <c:v>1.1700043711219816</c:v>
                </c:pt>
                <c:pt idx="151">
                  <c:v>1.0952764448530186</c:v>
                </c:pt>
                <c:pt idx="152">
                  <c:v>1.2335479654546564</c:v>
                </c:pt>
                <c:pt idx="153">
                  <c:v>1.3994992492226075</c:v>
                </c:pt>
                <c:pt idx="154">
                  <c:v>1.4473662210165994</c:v>
                </c:pt>
                <c:pt idx="155">
                  <c:v>1.3026499334982269</c:v>
                </c:pt>
                <c:pt idx="156">
                  <c:v>0.99895231342104118</c:v>
                </c:pt>
                <c:pt idx="157">
                  <c:v>0.64557708823014615</c:v>
                </c:pt>
                <c:pt idx="158">
                  <c:v>0.48723226008248588</c:v>
                </c:pt>
                <c:pt idx="159">
                  <c:v>0.65898919418134128</c:v>
                </c:pt>
                <c:pt idx="160">
                  <c:v>0.94361408670356539</c:v>
                </c:pt>
                <c:pt idx="161">
                  <c:v>0.94936289699149157</c:v>
                </c:pt>
                <c:pt idx="162">
                  <c:v>0.61957740107817649</c:v>
                </c:pt>
                <c:pt idx="163">
                  <c:v>0.22523579252385417</c:v>
                </c:pt>
                <c:pt idx="164">
                  <c:v>-6.9130450042710123E-2</c:v>
                </c:pt>
                <c:pt idx="165">
                  <c:v>-0.24178612892225182</c:v>
                </c:pt>
                <c:pt idx="166">
                  <c:v>-0.40018360733361114</c:v>
                </c:pt>
                <c:pt idx="167">
                  <c:v>-0.62410959814238431</c:v>
                </c:pt>
                <c:pt idx="168">
                  <c:v>-0.95131071538408385</c:v>
                </c:pt>
                <c:pt idx="169">
                  <c:v>-1.3106216037335976</c:v>
                </c:pt>
                <c:pt idx="170">
                  <c:v>-1.5567028071453581</c:v>
                </c:pt>
                <c:pt idx="171">
                  <c:v>-1.6277579068528087</c:v>
                </c:pt>
                <c:pt idx="172">
                  <c:v>-1.5535431086782197</c:v>
                </c:pt>
                <c:pt idx="173">
                  <c:v>-1.445552719842194</c:v>
                </c:pt>
                <c:pt idx="174">
                  <c:v>-1.3176727552091094</c:v>
                </c:pt>
                <c:pt idx="175">
                  <c:v>-1.1336051237677758</c:v>
                </c:pt>
                <c:pt idx="176">
                  <c:v>-0.89984580993183627</c:v>
                </c:pt>
                <c:pt idx="177">
                  <c:v>-0.62730167936144454</c:v>
                </c:pt>
                <c:pt idx="178">
                  <c:v>-0.35723874680361156</c:v>
                </c:pt>
                <c:pt idx="179">
                  <c:v>-0.15313000355891226</c:v>
                </c:pt>
                <c:pt idx="180">
                  <c:v>-5.0067674124010253E-2</c:v>
                </c:pt>
                <c:pt idx="181">
                  <c:v>1.1043985097918707E-2</c:v>
                </c:pt>
                <c:pt idx="182">
                  <c:v>4.6674926928513827E-2</c:v>
                </c:pt>
                <c:pt idx="183">
                  <c:v>8.4025830652512568E-2</c:v>
                </c:pt>
                <c:pt idx="184">
                  <c:v>0.20420829144587671</c:v>
                </c:pt>
                <c:pt idx="185">
                  <c:v>0.43242883487606854</c:v>
                </c:pt>
                <c:pt idx="186">
                  <c:v>0.65766598506362506</c:v>
                </c:pt>
                <c:pt idx="187">
                  <c:v>0.69049882682904951</c:v>
                </c:pt>
                <c:pt idx="188">
                  <c:v>0.63627033612165107</c:v>
                </c:pt>
                <c:pt idx="189">
                  <c:v>0.74706613949736855</c:v>
                </c:pt>
                <c:pt idx="190">
                  <c:v>1.0349028536211993</c:v>
                </c:pt>
                <c:pt idx="191">
                  <c:v>1.3846871952456876</c:v>
                </c:pt>
                <c:pt idx="192">
                  <c:v>1.6796849085241519</c:v>
                </c:pt>
                <c:pt idx="193">
                  <c:v>1.8283663779592807</c:v>
                </c:pt>
                <c:pt idx="194">
                  <c:v>1.8016066020683432</c:v>
                </c:pt>
                <c:pt idx="195">
                  <c:v>1.598938898401931</c:v>
                </c:pt>
                <c:pt idx="196">
                  <c:v>1.3845624044670064</c:v>
                </c:pt>
                <c:pt idx="197">
                  <c:v>1.3740102160275764</c:v>
                </c:pt>
                <c:pt idx="198">
                  <c:v>1.4155458351676184</c:v>
                </c:pt>
                <c:pt idx="199">
                  <c:v>1.2422069513903402</c:v>
                </c:pt>
                <c:pt idx="200">
                  <c:v>0.86134119296200495</c:v>
                </c:pt>
                <c:pt idx="201">
                  <c:v>0.35538852902737261</c:v>
                </c:pt>
                <c:pt idx="202">
                  <c:v>-0.14429839858232363</c:v>
                </c:pt>
                <c:pt idx="203">
                  <c:v>-0.51677150402587735</c:v>
                </c:pt>
                <c:pt idx="204">
                  <c:v>-0.83155021731613665</c:v>
                </c:pt>
                <c:pt idx="205">
                  <c:v>-1.1090498045821171</c:v>
                </c:pt>
                <c:pt idx="206">
                  <c:v>-1.3327821116693617</c:v>
                </c:pt>
                <c:pt idx="207">
                  <c:v>-1.5645611923471581</c:v>
                </c:pt>
                <c:pt idx="208">
                  <c:v>-1.7916413030057239</c:v>
                </c:pt>
                <c:pt idx="209">
                  <c:v>-1.9415549999319435</c:v>
                </c:pt>
                <c:pt idx="210">
                  <c:v>-1.9964406098536767</c:v>
                </c:pt>
                <c:pt idx="211">
                  <c:v>-1.9433223633536656</c:v>
                </c:pt>
                <c:pt idx="212">
                  <c:v>-1.7932588823235562</c:v>
                </c:pt>
                <c:pt idx="213">
                  <c:v>-1.5955623721023304</c:v>
                </c:pt>
                <c:pt idx="214">
                  <c:v>-1.3123570379530509</c:v>
                </c:pt>
                <c:pt idx="215">
                  <c:v>-0.94479115852651496</c:v>
                </c:pt>
                <c:pt idx="216">
                  <c:v>-0.57772741374178871</c:v>
                </c:pt>
                <c:pt idx="217">
                  <c:v>-0.23541600930459339</c:v>
                </c:pt>
                <c:pt idx="218">
                  <c:v>7.2373860858439443E-2</c:v>
                </c:pt>
                <c:pt idx="219">
                  <c:v>0.3920405956313715</c:v>
                </c:pt>
                <c:pt idx="220">
                  <c:v>0.79281710307795805</c:v>
                </c:pt>
                <c:pt idx="221">
                  <c:v>1.2002500051723981</c:v>
                </c:pt>
                <c:pt idx="222">
                  <c:v>1.4040435271353164</c:v>
                </c:pt>
                <c:pt idx="223">
                  <c:v>1.3953404055492431</c:v>
                </c:pt>
                <c:pt idx="224">
                  <c:v>1.4707636030398952</c:v>
                </c:pt>
                <c:pt idx="225">
                  <c:v>1.6421513874473828</c:v>
                </c:pt>
                <c:pt idx="226">
                  <c:v>1.7365711150162948</c:v>
                </c:pt>
                <c:pt idx="227">
                  <c:v>1.7739823482714616</c:v>
                </c:pt>
                <c:pt idx="228">
                  <c:v>1.8035487606008687</c:v>
                </c:pt>
                <c:pt idx="229">
                  <c:v>1.8440463674830276</c:v>
                </c:pt>
                <c:pt idx="230">
                  <c:v>1.8093883902095271</c:v>
                </c:pt>
                <c:pt idx="231">
                  <c:v>1.6199380941915447</c:v>
                </c:pt>
                <c:pt idx="232">
                  <c:v>1.5027787852972985</c:v>
                </c:pt>
                <c:pt idx="233">
                  <c:v>1.5265160419034327</c:v>
                </c:pt>
                <c:pt idx="234">
                  <c:v>1.3077128892157184</c:v>
                </c:pt>
                <c:pt idx="235">
                  <c:v>0.8116298538521729</c:v>
                </c:pt>
                <c:pt idx="236">
                  <c:v>0.3218557106617812</c:v>
                </c:pt>
                <c:pt idx="237">
                  <c:v>-0.12782919485993638</c:v>
                </c:pt>
                <c:pt idx="238">
                  <c:v>-0.58399491199122622</c:v>
                </c:pt>
                <c:pt idx="239">
                  <c:v>-1.0791916954258483</c:v>
                </c:pt>
                <c:pt idx="240">
                  <c:v>-1.5881816223719785</c:v>
                </c:pt>
                <c:pt idx="241">
                  <c:v>-1.9822286605256423</c:v>
                </c:pt>
                <c:pt idx="242">
                  <c:v>-2.2461434177510782</c:v>
                </c:pt>
                <c:pt idx="243">
                  <c:v>-2.393964500765339</c:v>
                </c:pt>
                <c:pt idx="244">
                  <c:v>-2.3676065326131734</c:v>
                </c:pt>
                <c:pt idx="245">
                  <c:v>-2.1773121922123444</c:v>
                </c:pt>
                <c:pt idx="246">
                  <c:v>-1.9131600865008744</c:v>
                </c:pt>
                <c:pt idx="247">
                  <c:v>-1.6322008318445462</c:v>
                </c:pt>
                <c:pt idx="248">
                  <c:v>-1.2981222741391871</c:v>
                </c:pt>
                <c:pt idx="249">
                  <c:v>-0.93799515382755239</c:v>
                </c:pt>
                <c:pt idx="250">
                  <c:v>-0.59211962854254274</c:v>
                </c:pt>
                <c:pt idx="251">
                  <c:v>-0.23759603719595823</c:v>
                </c:pt>
                <c:pt idx="252">
                  <c:v>0.14597969822968437</c:v>
                </c:pt>
                <c:pt idx="253">
                  <c:v>0.50792935481790913</c:v>
                </c:pt>
                <c:pt idx="254">
                  <c:v>0.83075451770593567</c:v>
                </c:pt>
                <c:pt idx="255">
                  <c:v>1.1211713144742319</c:v>
                </c:pt>
                <c:pt idx="256">
                  <c:v>1.2962778206729588</c:v>
                </c:pt>
                <c:pt idx="257">
                  <c:v>1.3117091426820746</c:v>
                </c:pt>
                <c:pt idx="258">
                  <c:v>1.2590515440452865</c:v>
                </c:pt>
                <c:pt idx="259">
                  <c:v>1.3000913888001673</c:v>
                </c:pt>
                <c:pt idx="260">
                  <c:v>1.475564246990734</c:v>
                </c:pt>
                <c:pt idx="261">
                  <c:v>1.6283747379476239</c:v>
                </c:pt>
                <c:pt idx="262">
                  <c:v>1.581070917836767</c:v>
                </c:pt>
                <c:pt idx="263">
                  <c:v>1.4043491100203713</c:v>
                </c:pt>
                <c:pt idx="264">
                  <c:v>1.1973257558138091</c:v>
                </c:pt>
                <c:pt idx="265">
                  <c:v>0.98245934075527153</c:v>
                </c:pt>
                <c:pt idx="266">
                  <c:v>0.85834820888661767</c:v>
                </c:pt>
                <c:pt idx="267">
                  <c:v>0.87447398220304784</c:v>
                </c:pt>
                <c:pt idx="268">
                  <c:v>0.8744742572761961</c:v>
                </c:pt>
                <c:pt idx="269">
                  <c:v>0.68105684732260663</c:v>
                </c:pt>
                <c:pt idx="270">
                  <c:v>0.3096341570763208</c:v>
                </c:pt>
                <c:pt idx="271">
                  <c:v>-8.3144762270174866E-2</c:v>
                </c:pt>
                <c:pt idx="272">
                  <c:v>-0.31029333578294249</c:v>
                </c:pt>
                <c:pt idx="273">
                  <c:v>-0.41848849608009431</c:v>
                </c:pt>
                <c:pt idx="274">
                  <c:v>-0.60620164963956569</c:v>
                </c:pt>
                <c:pt idx="275">
                  <c:v>-0.90330606640522504</c:v>
                </c:pt>
                <c:pt idx="276">
                  <c:v>-1.2143842115358172</c:v>
                </c:pt>
                <c:pt idx="277">
                  <c:v>-1.4761895559490252</c:v>
                </c:pt>
                <c:pt idx="278">
                  <c:v>-1.6279559974763291</c:v>
                </c:pt>
                <c:pt idx="279">
                  <c:v>-1.6453546277057445</c:v>
                </c:pt>
                <c:pt idx="280">
                  <c:v>-1.5747682349003309</c:v>
                </c:pt>
                <c:pt idx="281">
                  <c:v>-1.4649392770533129</c:v>
                </c:pt>
                <c:pt idx="282">
                  <c:v>-1.3608858689125736</c:v>
                </c:pt>
                <c:pt idx="283">
                  <c:v>-1.244188660898816</c:v>
                </c:pt>
                <c:pt idx="284">
                  <c:v>-1.0444491943732626</c:v>
                </c:pt>
                <c:pt idx="285">
                  <c:v>-0.7429646559212344</c:v>
                </c:pt>
                <c:pt idx="286">
                  <c:v>-0.39933862328699554</c:v>
                </c:pt>
                <c:pt idx="287">
                  <c:v>-4.7644662938289173E-2</c:v>
                </c:pt>
                <c:pt idx="288">
                  <c:v>0.2990629942433749</c:v>
                </c:pt>
                <c:pt idx="289">
                  <c:v>0.60657198463185402</c:v>
                </c:pt>
                <c:pt idx="290">
                  <c:v>0.86484013071802401</c:v>
                </c:pt>
                <c:pt idx="291">
                  <c:v>1.1051573072512131</c:v>
                </c:pt>
                <c:pt idx="292">
                  <c:v>1.2672013569110145</c:v>
                </c:pt>
                <c:pt idx="293">
                  <c:v>1.2367961291484146</c:v>
                </c:pt>
                <c:pt idx="294">
                  <c:v>1.1697777959830997</c:v>
                </c:pt>
                <c:pt idx="295">
                  <c:v>1.241639465064587</c:v>
                </c:pt>
                <c:pt idx="296">
                  <c:v>1.3943351216917943</c:v>
                </c:pt>
                <c:pt idx="297">
                  <c:v>1.493370719116772</c:v>
                </c:pt>
                <c:pt idx="298">
                  <c:v>1.4535335380339589</c:v>
                </c:pt>
                <c:pt idx="299">
                  <c:v>1.318111238272353</c:v>
                </c:pt>
                <c:pt idx="300">
                  <c:v>1.2071795575548023</c:v>
                </c:pt>
                <c:pt idx="301">
                  <c:v>1.1279965410855084</c:v>
                </c:pt>
                <c:pt idx="302">
                  <c:v>1.0662694969417146</c:v>
                </c:pt>
                <c:pt idx="303">
                  <c:v>1.0516797067613037</c:v>
                </c:pt>
                <c:pt idx="304">
                  <c:v>0.95994723301459928</c:v>
                </c:pt>
                <c:pt idx="305">
                  <c:v>0.63982768181192107</c:v>
                </c:pt>
                <c:pt idx="306">
                  <c:v>0.1466959932835703</c:v>
                </c:pt>
                <c:pt idx="307">
                  <c:v>-0.32982711993765612</c:v>
                </c:pt>
                <c:pt idx="308">
                  <c:v>-0.70862589546582555</c:v>
                </c:pt>
                <c:pt idx="309">
                  <c:v>-1.0322323524062611</c:v>
                </c:pt>
                <c:pt idx="310">
                  <c:v>-1.3602589392149333</c:v>
                </c:pt>
                <c:pt idx="311">
                  <c:v>-1.6798555792863485</c:v>
                </c:pt>
                <c:pt idx="312">
                  <c:v>-1.9370974181859921</c:v>
                </c:pt>
                <c:pt idx="313">
                  <c:v>-2.077944000751252</c:v>
                </c:pt>
                <c:pt idx="314">
                  <c:v>-2.0978873987500428</c:v>
                </c:pt>
                <c:pt idx="315">
                  <c:v>-2.0129686372692657</c:v>
                </c:pt>
                <c:pt idx="316">
                  <c:v>-1.8058796383649067</c:v>
                </c:pt>
                <c:pt idx="317">
                  <c:v>-1.5234560872257479</c:v>
                </c:pt>
                <c:pt idx="318">
                  <c:v>-1.218928320122922</c:v>
                </c:pt>
                <c:pt idx="319">
                  <c:v>-0.91501589290715835</c:v>
                </c:pt>
                <c:pt idx="320">
                  <c:v>-0.62060990924777037</c:v>
                </c:pt>
                <c:pt idx="321">
                  <c:v>-0.31080316826942145</c:v>
                </c:pt>
                <c:pt idx="322">
                  <c:v>5.2411960890648146E-3</c:v>
                </c:pt>
                <c:pt idx="323">
                  <c:v>0.30120950018735293</c:v>
                </c:pt>
                <c:pt idx="324">
                  <c:v>0.58952149749132232</c:v>
                </c:pt>
                <c:pt idx="325">
                  <c:v>0.94339873882589842</c:v>
                </c:pt>
                <c:pt idx="326">
                  <c:v>1.2863727313607853</c:v>
                </c:pt>
                <c:pt idx="327">
                  <c:v>1.4894826902573701</c:v>
                </c:pt>
                <c:pt idx="328">
                  <c:v>1.6717735365974065</c:v>
                </c:pt>
                <c:pt idx="329">
                  <c:v>1.9616697790719879</c:v>
                </c:pt>
                <c:pt idx="330">
                  <c:v>2.2585120431643073</c:v>
                </c:pt>
                <c:pt idx="331">
                  <c:v>2.401310660839183</c:v>
                </c:pt>
                <c:pt idx="332">
                  <c:v>2.3812000236666577</c:v>
                </c:pt>
                <c:pt idx="333">
                  <c:v>2.2455524281302672</c:v>
                </c:pt>
                <c:pt idx="334">
                  <c:v>2.0163188716120004</c:v>
                </c:pt>
                <c:pt idx="335">
                  <c:v>1.6613572627391502</c:v>
                </c:pt>
                <c:pt idx="336">
                  <c:v>1.2676144045844797</c:v>
                </c:pt>
                <c:pt idx="337">
                  <c:v>0.9364184955498942</c:v>
                </c:pt>
                <c:pt idx="338">
                  <c:v>0.57380017931794036</c:v>
                </c:pt>
                <c:pt idx="339">
                  <c:v>0.11773929584840381</c:v>
                </c:pt>
                <c:pt idx="340">
                  <c:v>-0.30566967385373367</c:v>
                </c:pt>
                <c:pt idx="341">
                  <c:v>-0.58934629072088285</c:v>
                </c:pt>
                <c:pt idx="342">
                  <c:v>-0.75792575005918827</c:v>
                </c:pt>
                <c:pt idx="343">
                  <c:v>-0.84388602552849434</c:v>
                </c:pt>
                <c:pt idx="344">
                  <c:v>-0.91664657580776243</c:v>
                </c:pt>
                <c:pt idx="345">
                  <c:v>-1.0379545933894363</c:v>
                </c:pt>
                <c:pt idx="346">
                  <c:v>-1.2110285708390762</c:v>
                </c:pt>
                <c:pt idx="347">
                  <c:v>-1.3656723695909108</c:v>
                </c:pt>
                <c:pt idx="348">
                  <c:v>-1.4611890768585063</c:v>
                </c:pt>
                <c:pt idx="349">
                  <c:v>-1.535859954968517</c:v>
                </c:pt>
                <c:pt idx="350">
                  <c:v>-1.6745809639255835</c:v>
                </c:pt>
                <c:pt idx="351">
                  <c:v>-1.8716026694773218</c:v>
                </c:pt>
                <c:pt idx="352">
                  <c:v>-2.0287949417083233</c:v>
                </c:pt>
                <c:pt idx="353">
                  <c:v>-2.1002190761290205</c:v>
                </c:pt>
                <c:pt idx="354">
                  <c:v>-2.0735605233295287</c:v>
                </c:pt>
                <c:pt idx="355">
                  <c:v>-1.9465574504939278</c:v>
                </c:pt>
                <c:pt idx="356">
                  <c:v>-1.7132660885982407</c:v>
                </c:pt>
                <c:pt idx="357">
                  <c:v>-1.3976223848668372</c:v>
                </c:pt>
                <c:pt idx="358">
                  <c:v>-1.0146494303234288</c:v>
                </c:pt>
                <c:pt idx="359">
                  <c:v>-0.5820395273730874</c:v>
                </c:pt>
                <c:pt idx="360">
                  <c:v>-6.5030255715747387E-2</c:v>
                </c:pt>
                <c:pt idx="361">
                  <c:v>0.55101827230540401</c:v>
                </c:pt>
                <c:pt idx="362">
                  <c:v>1.1126641413769498</c:v>
                </c:pt>
                <c:pt idx="363">
                  <c:v>1.5413303993926277</c:v>
                </c:pt>
                <c:pt idx="364">
                  <c:v>2.0056148217603855</c:v>
                </c:pt>
                <c:pt idx="365">
                  <c:v>2.5703005778490571</c:v>
                </c:pt>
                <c:pt idx="366">
                  <c:v>3.0423511138553394</c:v>
                </c:pt>
                <c:pt idx="367">
                  <c:v>3.2931083876013627</c:v>
                </c:pt>
                <c:pt idx="368">
                  <c:v>3.3595777368573767</c:v>
                </c:pt>
                <c:pt idx="369">
                  <c:v>3.3391058949777701</c:v>
                </c:pt>
                <c:pt idx="370">
                  <c:v>3.2129632820219438</c:v>
                </c:pt>
                <c:pt idx="371">
                  <c:v>2.9312654073981488</c:v>
                </c:pt>
                <c:pt idx="372">
                  <c:v>2.6095199434803789</c:v>
                </c:pt>
                <c:pt idx="373">
                  <c:v>2.2925302532256353</c:v>
                </c:pt>
                <c:pt idx="374">
                  <c:v>1.8059980438116146</c:v>
                </c:pt>
                <c:pt idx="375">
                  <c:v>1.1171196746560952</c:v>
                </c:pt>
                <c:pt idx="376">
                  <c:v>0.37930831300881529</c:v>
                </c:pt>
                <c:pt idx="377">
                  <c:v>-0.29787416103375364</c:v>
                </c:pt>
                <c:pt idx="378">
                  <c:v>-0.89886345771946274</c:v>
                </c:pt>
                <c:pt idx="379">
                  <c:v>-1.4542513420689804</c:v>
                </c:pt>
                <c:pt idx="380">
                  <c:v>-1.9580306252673205</c:v>
                </c:pt>
                <c:pt idx="381">
                  <c:v>-2.4156550328387221</c:v>
                </c:pt>
                <c:pt idx="382">
                  <c:v>-2.805113336425709</c:v>
                </c:pt>
                <c:pt idx="383">
                  <c:v>-3.0554692723383354</c:v>
                </c:pt>
                <c:pt idx="384">
                  <c:v>-3.1721172188618247</c:v>
                </c:pt>
                <c:pt idx="385">
                  <c:v>-3.206822994611576</c:v>
                </c:pt>
                <c:pt idx="386">
                  <c:v>-3.1234263606031343</c:v>
                </c:pt>
                <c:pt idx="387">
                  <c:v>-2.9201876919692644</c:v>
                </c:pt>
                <c:pt idx="388">
                  <c:v>-2.6517076542621947</c:v>
                </c:pt>
                <c:pt idx="389">
                  <c:v>-2.3696007480689216</c:v>
                </c:pt>
                <c:pt idx="390">
                  <c:v>-2.0930532155606167</c:v>
                </c:pt>
                <c:pt idx="391">
                  <c:v>-1.7820956978352847</c:v>
                </c:pt>
                <c:pt idx="392">
                  <c:v>-1.4066443676593288</c:v>
                </c:pt>
                <c:pt idx="393">
                  <c:v>-1.0187806793516021</c:v>
                </c:pt>
                <c:pt idx="394">
                  <c:v>-0.61980648764913937</c:v>
                </c:pt>
                <c:pt idx="395">
                  <c:v>-7.5594650786126039E-2</c:v>
                </c:pt>
                <c:pt idx="396">
                  <c:v>0.58014845439059748</c:v>
                </c:pt>
                <c:pt idx="397">
                  <c:v>1.1614580404013548</c:v>
                </c:pt>
                <c:pt idx="398">
                  <c:v>1.6679940584237887</c:v>
                </c:pt>
                <c:pt idx="399">
                  <c:v>2.2315757808695444</c:v>
                </c:pt>
                <c:pt idx="400">
                  <c:v>2.9148544462777917</c:v>
                </c:pt>
                <c:pt idx="401">
                  <c:v>3.5440497311742654</c:v>
                </c:pt>
                <c:pt idx="402">
                  <c:v>3.8215053562823034</c:v>
                </c:pt>
                <c:pt idx="403">
                  <c:v>3.7103297785522429</c:v>
                </c:pt>
                <c:pt idx="404">
                  <c:v>3.4451890881200367</c:v>
                </c:pt>
                <c:pt idx="405">
                  <c:v>3.1137190171711833</c:v>
                </c:pt>
                <c:pt idx="406">
                  <c:v>2.7472017329419689</c:v>
                </c:pt>
                <c:pt idx="407">
                  <c:v>2.4394157176107161</c:v>
                </c:pt>
                <c:pt idx="408">
                  <c:v>2.0804817648807976</c:v>
                </c:pt>
                <c:pt idx="409">
                  <c:v>1.5533872739617198</c:v>
                </c:pt>
                <c:pt idx="410">
                  <c:v>0.88505389226253328</c:v>
                </c:pt>
                <c:pt idx="411">
                  <c:v>0.29464309920921217</c:v>
                </c:pt>
                <c:pt idx="412">
                  <c:v>-1.6712493968018549E-3</c:v>
                </c:pt>
                <c:pt idx="413">
                  <c:v>-4.2319853874543512E-2</c:v>
                </c:pt>
                <c:pt idx="414">
                  <c:v>-2.2127933091864449E-2</c:v>
                </c:pt>
                <c:pt idx="415">
                  <c:v>-0.11477343057588207</c:v>
                </c:pt>
                <c:pt idx="416">
                  <c:v>-0.42578867250670527</c:v>
                </c:pt>
                <c:pt idx="417">
                  <c:v>-0.77017219847749274</c:v>
                </c:pt>
                <c:pt idx="418">
                  <c:v>-0.81777777949275077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BD-46B5-857A-E00586503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099727"/>
        <c:axId val="818098479"/>
      </c:scatterChart>
      <c:valAx>
        <c:axId val="818099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400" dirty="0"/>
                  <a:t>seconden 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818098479"/>
        <c:crosses val="autoZero"/>
        <c:crossBetween val="midCat"/>
      </c:valAx>
      <c:valAx>
        <c:axId val="81809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400" dirty="0"/>
                  <a:t>versnelling (m/s²)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818099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2400" dirty="0"/>
              <a:t>aantal stappen</a:t>
            </a:r>
            <a:r>
              <a:rPr lang="nl-BE" sz="2400" baseline="0" dirty="0"/>
              <a:t> afgelopen week</a:t>
            </a:r>
            <a:endParaRPr lang="nl-BE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6348381452318461"/>
          <c:y val="0.17634259259259263"/>
          <c:w val="0.80596062992125983"/>
          <c:h val="0.6227161708953047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8-4139-B982-DE64510A27C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8-4139-B982-DE64510A27C3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8-4139-B982-DE64510A27C3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78-4139-B982-DE64510A27C3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78-4139-B982-DE64510A27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Blad1!$D$4:$J$4</c:f>
              <c:strCache>
                <c:ptCount val="7"/>
                <c:pt idx="0">
                  <c:v>maandag</c:v>
                </c:pt>
                <c:pt idx="1">
                  <c:v>dinsdag</c:v>
                </c:pt>
                <c:pt idx="2">
                  <c:v>woensdag</c:v>
                </c:pt>
                <c:pt idx="3">
                  <c:v>donderdag</c:v>
                </c:pt>
                <c:pt idx="4">
                  <c:v>vrijdag </c:v>
                </c:pt>
                <c:pt idx="5">
                  <c:v>zaterdag </c:v>
                </c:pt>
                <c:pt idx="6">
                  <c:v>zondag</c:v>
                </c:pt>
              </c:strCache>
            </c:strRef>
          </c:cat>
          <c:val>
            <c:numRef>
              <c:f>Blad1!$D$5:$J$5</c:f>
              <c:numCache>
                <c:formatCode>General</c:formatCode>
                <c:ptCount val="7"/>
                <c:pt idx="0">
                  <c:v>8400</c:v>
                </c:pt>
                <c:pt idx="1">
                  <c:v>12938</c:v>
                </c:pt>
                <c:pt idx="2">
                  <c:v>18049</c:v>
                </c:pt>
                <c:pt idx="3">
                  <c:v>11057</c:v>
                </c:pt>
                <c:pt idx="4">
                  <c:v>6038</c:v>
                </c:pt>
                <c:pt idx="5">
                  <c:v>12049</c:v>
                </c:pt>
                <c:pt idx="6">
                  <c:v>14387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78-4139-B982-DE64510A27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259608"/>
        <c:axId val="391259936"/>
      </c:barChart>
      <c:catAx>
        <c:axId val="391259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400" dirty="0"/>
                  <a:t>dagen van</a:t>
                </a:r>
                <a:r>
                  <a:rPr lang="nl-BE" sz="1400" baseline="0" dirty="0"/>
                  <a:t> de week</a:t>
                </a:r>
                <a:endParaRPr lang="nl-B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91259936"/>
        <c:crosses val="autoZero"/>
        <c:auto val="1"/>
        <c:lblAlgn val="ctr"/>
        <c:lblOffset val="100"/>
        <c:noMultiLvlLbl val="0"/>
      </c:catAx>
      <c:valAx>
        <c:axId val="39125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400" dirty="0"/>
                  <a:t>aantal stappen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9125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sx="1000" sy="1000" algn="ctr" rotWithShape="0">
        <a:srgbClr val="000000"/>
      </a:outerShdw>
      <a:softEdge rad="0"/>
    </a:effectLst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0.8551</cdr:x>
      <cdr:y>0.83685</cdr:y>
    </cdr:from>
    <cdr:to>
      <cdr:x>1</cdr:x>
      <cdr:y>1</cdr:y>
    </cdr:to>
    <cdr:sp macro="" textlink="">
      <cdr:nvSpPr>
        <cdr:cNvPr id="3" name="Tekstvak 4"/>
        <cdr:cNvSpPr txBox="1"/>
      </cdr:nvSpPr>
      <cdr:spPr>
        <a:xfrm xmlns:a="http://schemas.openxmlformats.org/drawingml/2006/main">
          <a:off x="3937000" y="2432050"/>
          <a:ext cx="469900" cy="323850"/>
        </a:xfrm>
        <a:prstGeom xmlns:a="http://schemas.openxmlformats.org/drawingml/2006/main" prst="rect">
          <a:avLst/>
        </a:prstGeom>
        <a:solidFill xmlns:a="http://schemas.openxmlformats.org/drawingml/2006/main">
          <a:prstClr val="white"/>
        </a:solidFill>
        <a:ln xmlns:a="http://schemas.openxmlformats.org/drawingml/2006/main">
          <a:noFill/>
        </a:ln>
      </cdr:spPr>
      <cdr:txBody>
        <a:bodyPr xmlns:a="http://schemas.openxmlformats.org/drawingml/2006/main" rot="0" spcFirstLastPara="0" vert="horz" wrap="square" lIns="0" tIns="0" rIns="0" bIns="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ctr">
            <a:spcBef>
              <a:spcPts val="600"/>
            </a:spcBef>
            <a:spcAft>
              <a:spcPts val="1200"/>
            </a:spcAft>
            <a:tabLst>
              <a:tab pos="1602105" algn="ctr"/>
              <a:tab pos="3197225" algn="r"/>
            </a:tabLst>
          </a:pPr>
          <a:r>
            <a:rPr lang="nl-BE" sz="9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2</a:t>
          </a:r>
        </a:p>
      </cdr:txBody>
    </cdr:sp>
  </cdr:relSizeAnchor>
  <cdr:relSizeAnchor xmlns:cdr="http://schemas.openxmlformats.org/drawingml/2006/chartDrawing">
    <cdr:from>
      <cdr:x>0.8551</cdr:x>
      <cdr:y>0.83685</cdr:y>
    </cdr:from>
    <cdr:to>
      <cdr:x>1</cdr:x>
      <cdr:y>1</cdr:y>
    </cdr:to>
    <cdr:sp macro="" textlink="">
      <cdr:nvSpPr>
        <cdr:cNvPr id="4" name="Tekstvak 4"/>
        <cdr:cNvSpPr txBox="1"/>
      </cdr:nvSpPr>
      <cdr:spPr>
        <a:xfrm xmlns:a="http://schemas.openxmlformats.org/drawingml/2006/main">
          <a:off x="3937000" y="2432050"/>
          <a:ext cx="469900" cy="323850"/>
        </a:xfrm>
        <a:prstGeom xmlns:a="http://schemas.openxmlformats.org/drawingml/2006/main" prst="rect">
          <a:avLst/>
        </a:prstGeom>
        <a:solidFill xmlns:a="http://schemas.openxmlformats.org/drawingml/2006/main">
          <a:prstClr val="white"/>
        </a:solidFill>
        <a:ln xmlns:a="http://schemas.openxmlformats.org/drawingml/2006/main">
          <a:noFill/>
        </a:ln>
      </cdr:spPr>
      <cdr:txBody>
        <a:bodyPr xmlns:a="http://schemas.openxmlformats.org/drawingml/2006/main" rot="0" spcFirstLastPara="0" vert="horz" wrap="square" lIns="0" tIns="0" rIns="0" bIns="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ctr">
            <a:spcBef>
              <a:spcPts val="600"/>
            </a:spcBef>
            <a:spcAft>
              <a:spcPts val="1200"/>
            </a:spcAft>
            <a:tabLst>
              <a:tab pos="1602105" algn="ctr"/>
              <a:tab pos="3197225" algn="r"/>
            </a:tabLst>
          </a:pPr>
          <a:r>
            <a:rPr lang="nl-BE" sz="9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285-CEB8-4C6E-B08E-DAAB57551BBB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8135-0883-4761-B9D4-B100723045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92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74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43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86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deze </a:t>
            </a:r>
            <a:r>
              <a:rPr lang="nl-BE" dirty="0" err="1"/>
              <a:t>powerpoint</a:t>
            </a:r>
            <a:r>
              <a:rPr lang="nl-BE" dirty="0"/>
              <a:t> zullen we het eerst hebben over de verschillende sample </a:t>
            </a:r>
            <a:r>
              <a:rPr lang="nl-BE" dirty="0" err="1"/>
              <a:t>rates</a:t>
            </a:r>
            <a:r>
              <a:rPr lang="nl-BE" dirty="0"/>
              <a:t>. Het tweede deel zal gaan over de acceleratie. Daarna gaan we de waarden bespreken bij 1 grafiek. Ook komt de acceleratie onder een hoek aanbod. En als laatste gaan we de veranderingen in de verschillende dimensies bespreken.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32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04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0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91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90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699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12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8135-0883-4761-B9D4-B100723045E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35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44AAA-1002-7276-DBCC-0CF95E4CE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F9C4D5-6611-2733-7A9A-A6B08DE0C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BECDE6-50A1-B90A-EE45-FBF53DBA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8C5-0642-463D-B79D-DE912760C608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4D98E3-B0B8-3209-E807-99CEE3E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AA0E02-26CD-3E06-AA3A-6472CC21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63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D84E6-812A-7B1A-6CCF-B6C23790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A997BA5-6D8A-3CFA-A9EC-E3ABB17A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63093-0F78-7B33-9D34-8A454C12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A813-E7DC-4A9F-A0F8-0BC57BAD484D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30DF42-42BB-794F-FBE2-37FFAD7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03803D-2DCE-50BD-05CB-F830D6C5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7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1FB36B1-E9AD-2DCE-100F-016C8414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6804B6-9E87-CAD9-C295-635892A8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D167A8-A27B-E7F0-1D26-6174DD91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490A-0FAC-456F-BDB3-ECC4AC5F66F2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275C01-37CE-1550-3980-B1009E8F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4EA289-90BF-74B1-F7C9-4C774374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0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D943-8DA7-9B67-55F2-110DB77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F85A5F-F3D5-6BAE-9C97-8357AB93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78FF23-1977-37F3-C3D0-0D4EE791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2DA4-08AA-42F5-9C65-126FEC03C503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5ADD22-5665-9BEE-CA80-215526CC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FA874E-A8DE-0C17-5087-731F7A6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67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CFDA-335D-1DD5-734E-16F6F788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B3C094-E1BD-3833-9B78-F79F8A04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107A80-A862-5C4F-39D9-2A1FFF97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127-6111-45E7-A74D-4CBA6BF7FE7D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2189E-82ED-F3CF-9429-108A0219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2D3A5E-FEAB-1D81-48DB-12DE883D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29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33B24-DE11-574E-A7E2-C678A86F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381E1B-070D-E0A5-EC0A-2116B09FA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D93738-B8A5-BD24-C92F-D07425F2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DCF38F-5E9E-F6E0-EC22-1A73A1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A4F1-6ECC-46F2-987E-D202C1A3BEAE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450224-B974-127C-8BC2-B61ECF97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21DABD-F326-9015-976F-762C502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8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6668F-CEBC-93BB-070E-4532FCD5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6E8CCF-C3D5-1AF3-11D6-DBDC2D6B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A4ADE0-973E-89F7-56C9-EFFE74466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9255D4-E8E4-73EE-A0D9-1F23A55C2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094EB5-6A19-11AA-4E2B-10FF51BA3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CD2CD6-EE1F-57B9-3B3B-41225F9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581-4C29-47CA-8DA1-3BDF3E9E3314}" type="datetime1">
              <a:rPr lang="nl-BE" smtClean="0"/>
              <a:t>14/11/2022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BDA3914-6AC5-3212-43D2-887AD5BD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6C5F82E-5617-1E63-0007-C776F7CE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75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AFC5F-4542-144D-8CC2-1717D98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820E2B-3939-223E-5E09-501426BE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9FB3-3D86-44CD-BCDF-7D8516944166}" type="datetime1">
              <a:rPr lang="nl-BE" smtClean="0"/>
              <a:t>14/11/2022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E2336E-2A74-2E05-0D49-31CC4833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A6E246-F6D3-CC15-37BA-7E482617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51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0863720-E406-3C56-1A4A-C71D42DB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093-781A-4037-B646-9B13650D6C98}" type="datetime1">
              <a:rPr lang="nl-BE" smtClean="0"/>
              <a:t>14/11/2022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695E46-570C-4253-10E7-4188F176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903441-3FDA-3FC0-85E6-DB849904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37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3FC9F-2B0E-9AE0-310B-9E69EF1B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057510-A59F-8DC9-FF87-B1829A9B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548599-AFEA-FBD1-3051-B3173AE3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A73C42-FBA7-5329-3952-01452011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A1E3-CDD4-461E-9905-608E32320288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3D1455-36EB-498B-B940-DAC3E564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A9C8E4-A6F3-F1CB-D0FD-ECE3155C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3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65FC-5E3E-EB87-8D40-379C26A5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18D1071-BEFB-D75D-E866-989D0198C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203978-8E95-1B04-A013-CC9C76CA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E76213-CE8D-6386-A584-D313DC86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899-19F1-48D3-AE91-D0BFEE969CB7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1E9EC9-DA48-CDF3-3BC8-ED212D27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CC0376F-A06B-D8B3-E4AD-084EE5A0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19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FE27F3-F35F-722D-8D76-F965E59C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E58888B-A6A7-8A47-35AF-B9B82236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5EF8D7-D2D5-5E0D-BEA8-450EA61C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BCC8-DD16-4D1E-B082-47B6E6989AA3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F7947E-11CA-FE07-0AFB-985049B4C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EC6077-683F-A409-F796-63FC2007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DCE9-F4B2-4275-8B11-24EA7AEDD1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evelop/ui/views/theming/look-and-fe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E716E-A666-9ACE-704A-57539ABA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135"/>
            <a:ext cx="9144000" cy="2387600"/>
          </a:xfrm>
        </p:spPr>
        <p:txBody>
          <a:bodyPr>
            <a:normAutofit/>
          </a:bodyPr>
          <a:lstStyle/>
          <a:p>
            <a:r>
              <a:rPr lang="nl-BE" b="1" u="sng" dirty="0">
                <a:solidFill>
                  <a:srgbClr val="1E64C8"/>
                </a:solidFill>
                <a:latin typeface="UGent Panno Text SemiBold" panose="02000706040000040003" pitchFamily="2" charset="0"/>
              </a:rPr>
              <a:t>STAPPENTELLER: </a:t>
            </a:r>
            <a:br>
              <a:rPr lang="nl-BE" b="1" u="sng" dirty="0">
                <a:solidFill>
                  <a:srgbClr val="1E64C8"/>
                </a:solidFill>
                <a:latin typeface="UGent Panno Text SemiBold" panose="02000706040000040003" pitchFamily="2" charset="0"/>
              </a:rPr>
            </a:br>
            <a:r>
              <a:rPr lang="nl-BE" b="1" u="sng" dirty="0">
                <a:solidFill>
                  <a:srgbClr val="1E64C8"/>
                </a:solidFill>
                <a:latin typeface="UGent Panno Text SemiBold" panose="02000706040000040003" pitchFamily="2" charset="0"/>
              </a:rPr>
              <a:t>Introductie tot Android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E250707-439D-17CA-4813-5F8A3512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0031" cy="810008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30B46659-22D0-03C5-E506-483DA9CA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E3A2DAF-17AB-D904-7701-6FA49D0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3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conclusie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852"/>
            <a:ext cx="10515600" cy="4351338"/>
          </a:xfrm>
        </p:spPr>
        <p:txBody>
          <a:bodyPr/>
          <a:lstStyle/>
          <a:p>
            <a:r>
              <a:rPr lang="nl-BE" dirty="0"/>
              <a:t>Simpel en gebruiksvriendelijk design</a:t>
            </a:r>
          </a:p>
          <a:p>
            <a:r>
              <a:rPr lang="nl-BE" dirty="0"/>
              <a:t>Uitbreiden waar mogelijk maar eerst de basis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E68A94F-EFC5-1F26-BEFD-F60855B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72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bronnen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852"/>
            <a:ext cx="10515600" cy="4351338"/>
          </a:xfrm>
        </p:spPr>
        <p:txBody>
          <a:bodyPr/>
          <a:lstStyle/>
          <a:p>
            <a:r>
              <a:rPr lang="nl-BE" sz="1200" dirty="0">
                <a:hlinkClick r:id="rId4"/>
              </a:rPr>
              <a:t>https://developer.android.com/develop/ui/views/theming/look-and-fee</a:t>
            </a:r>
          </a:p>
          <a:p>
            <a:r>
              <a:rPr lang="nl-BE" sz="1200" dirty="0">
                <a:hlinkClick r:id="rId4"/>
              </a:rPr>
              <a:t>https://www.google.be/maps/dir/Gent/Parijs,+Frankrijk/@49.9352457,0.7969948,7z/data=!3m1!4b1!4m14!4m13!1m5!1m1!1s0x47c370e1339443ad:0x40099ab2f4d5140!2m2!1d3.7303351!2d51.0500182!1m5!1m1!1s0x47e66e1f06e2b70f:0x40b82c3688c9460!2m2!1d2.3522219!2d48.856614!3e2l</a:t>
            </a:r>
            <a:endParaRPr lang="nl-BE" sz="1200" dirty="0"/>
          </a:p>
          <a:p>
            <a:r>
              <a:rPr lang="nl-BE" sz="1200" dirty="0"/>
              <a:t>Android studio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E68A94F-EFC5-1F26-BEFD-F60855B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3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D54C9-6638-C6D5-7CCB-05C1173D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INHOUDSOPGAVE</a:t>
            </a:r>
            <a:endParaRPr lang="nl-BE" dirty="0">
              <a:latin typeface="UGent Panno Text Medium" panose="02000606040000040003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D1E81-A4A8-9CFF-E509-1722BE50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1E64C8"/>
                </a:solidFill>
                <a:latin typeface="UGent Panno Text" panose="02000506040000040003" pitchFamily="2" charset="0"/>
              </a:rPr>
              <a:t>Wat hebben we al gedaan?</a:t>
            </a:r>
          </a:p>
          <a:p>
            <a:r>
              <a:rPr lang="nl-BE" dirty="0">
                <a:solidFill>
                  <a:srgbClr val="1E64C8"/>
                </a:solidFill>
                <a:latin typeface="UGent Panno Text" panose="02000506040000040003" pitchFamily="2" charset="0"/>
              </a:rPr>
              <a:t>Voorlopige Mock-up</a:t>
            </a:r>
          </a:p>
          <a:p>
            <a:r>
              <a:rPr lang="nl-BE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Material</a:t>
            </a:r>
            <a:r>
              <a:rPr lang="nl-BE" dirty="0">
                <a:solidFill>
                  <a:srgbClr val="1E64C8"/>
                </a:solidFill>
                <a:latin typeface="UGent Panno Text" panose="02000506040000040003" pitchFamily="2" charset="0"/>
              </a:rPr>
              <a:t> design richtlijnen</a:t>
            </a:r>
          </a:p>
          <a:p>
            <a:r>
              <a:rPr lang="nl-BE" dirty="0">
                <a:solidFill>
                  <a:srgbClr val="1E64C8"/>
                </a:solidFill>
                <a:latin typeface="UGent Panno Text" panose="02000506040000040003" pitchFamily="2" charset="0"/>
              </a:rPr>
              <a:t>Interactie tussen gebruiker en UI</a:t>
            </a:r>
          </a:p>
          <a:p>
            <a:r>
              <a:rPr lang="nl-BE" dirty="0">
                <a:solidFill>
                  <a:srgbClr val="1E64C8"/>
                </a:solidFill>
                <a:latin typeface="UGent Panno Text" panose="02000506040000040003" pitchFamily="2" charset="0"/>
              </a:rPr>
              <a:t>Conclusie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1CC29FA-BC76-1059-F3B2-558FEF34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285722-6D5D-CC56-A029-6C0F5329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D54C9-6638-C6D5-7CCB-05C1173D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5125"/>
            <a:ext cx="10515600" cy="1325563"/>
          </a:xfrm>
        </p:spPr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Wat hebben we al gedaan?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D1E81-A4A8-9CFF-E509-1722BE50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351338"/>
          </a:xfrm>
        </p:spPr>
        <p:txBody>
          <a:bodyPr/>
          <a:lstStyle/>
          <a:p>
            <a:r>
              <a:rPr lang="nl-BE" dirty="0">
                <a:latin typeface="UGent Panno Text" panose="02000506040000040003" pitchFamily="2" charset="0"/>
              </a:rPr>
              <a:t>Accelerometer </a:t>
            </a:r>
            <a:r>
              <a:rPr lang="nl-BE" dirty="0">
                <a:latin typeface="UGent Panno Text" panose="02000506040000040003" pitchFamily="2" charset="0"/>
                <a:sym typeface="Wingdings" panose="05000000000000000000" pitchFamily="2" charset="2"/>
              </a:rPr>
              <a:t> verschillende componenten</a:t>
            </a:r>
          </a:p>
          <a:p>
            <a:r>
              <a:rPr lang="nl-BE" dirty="0">
                <a:latin typeface="UGent Panno Text" panose="02000506040000040003" pitchFamily="2" charset="0"/>
                <a:sym typeface="Wingdings" panose="05000000000000000000" pitchFamily="2" charset="2"/>
              </a:rPr>
              <a:t>Filteren van gegevens</a:t>
            </a:r>
          </a:p>
          <a:p>
            <a:r>
              <a:rPr lang="nl-BE" dirty="0">
                <a:latin typeface="UGent Panno Text" panose="02000506040000040003" pitchFamily="2" charset="0"/>
                <a:sym typeface="Wingdings" panose="05000000000000000000" pitchFamily="2" charset="2"/>
              </a:rPr>
              <a:t>Lopend gemiddelde </a:t>
            </a:r>
          </a:p>
          <a:p>
            <a:endParaRPr lang="nl-BE" dirty="0">
              <a:latin typeface="UGent Panno Text" panose="02000506040000040003" pitchFamily="2" charset="0"/>
            </a:endParaRPr>
          </a:p>
          <a:p>
            <a:endParaRPr lang="nl-BE" dirty="0">
              <a:latin typeface="UGent Panno Text" panose="02000506040000040003" pitchFamily="2" charset="0"/>
            </a:endParaRPr>
          </a:p>
        </p:txBody>
      </p:sp>
      <p:pic>
        <p:nvPicPr>
          <p:cNvPr id="10" name="Tijdelijke aanduiding voor inhoud 3">
            <a:extLst>
              <a:ext uri="{FF2B5EF4-FFF2-40B4-BE49-F238E27FC236}">
                <a16:creationId xmlns:a16="http://schemas.microsoft.com/office/drawing/2014/main" id="{1340E6BB-3C31-8CF8-B9F7-1E7918A6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C669EB-2FBA-CA60-430B-9D65C64B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3</a:t>
            </a:fld>
            <a:endParaRPr lang="nl-BE" dirty="0"/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00EB0613-3682-4030-AA73-DD049BB87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663399"/>
              </p:ext>
            </p:extLst>
          </p:nvPr>
        </p:nvGraphicFramePr>
        <p:xfrm>
          <a:off x="4867275" y="2652434"/>
          <a:ext cx="6486525" cy="397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656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Voorlopige Mock-Up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39"/>
            <a:ext cx="10515600" cy="4351338"/>
          </a:xfrm>
        </p:spPr>
        <p:txBody>
          <a:bodyPr/>
          <a:lstStyle/>
          <a:p>
            <a:r>
              <a:rPr lang="nl-BE" dirty="0"/>
              <a:t>Java via Android Studio</a:t>
            </a:r>
          </a:p>
          <a:p>
            <a:r>
              <a:rPr lang="nl-BE" dirty="0"/>
              <a:t>Lichte achtergrondkleur</a:t>
            </a:r>
          </a:p>
          <a:p>
            <a:r>
              <a:rPr lang="nl-BE" dirty="0"/>
              <a:t>Simpel design</a:t>
            </a:r>
          </a:p>
          <a:p>
            <a:r>
              <a:rPr lang="nl-BE" dirty="0"/>
              <a:t>Menu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E6495F7-C5CD-878C-F988-7F6CDAB0DC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 t="27873" r="44687" b="16134"/>
          <a:stretch/>
        </p:blipFill>
        <p:spPr>
          <a:xfrm>
            <a:off x="5992221" y="1523059"/>
            <a:ext cx="2808879" cy="5015853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5FBA7A-B365-D271-5E56-2A106EE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08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Voorlopige Mock-Up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39"/>
            <a:ext cx="10515600" cy="4351338"/>
          </a:xfrm>
        </p:spPr>
        <p:txBody>
          <a:bodyPr/>
          <a:lstStyle/>
          <a:p>
            <a:r>
              <a:rPr lang="nl-BE" dirty="0"/>
              <a:t>Extra statistieken</a:t>
            </a:r>
          </a:p>
          <a:p>
            <a:r>
              <a:rPr lang="nl-BE" dirty="0"/>
              <a:t>Aantal stappen van de week</a:t>
            </a:r>
          </a:p>
          <a:p>
            <a:r>
              <a:rPr lang="nl-BE" dirty="0"/>
              <a:t>Gemiddelde snelheid</a:t>
            </a:r>
          </a:p>
          <a:p>
            <a:r>
              <a:rPr lang="nl-BE" dirty="0"/>
              <a:t>recorddag</a:t>
            </a:r>
          </a:p>
        </p:txBody>
      </p:sp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1AC5D9A1-A6CB-83EC-5C61-6750199A6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569435"/>
              </p:ext>
            </p:extLst>
          </p:nvPr>
        </p:nvGraphicFramePr>
        <p:xfrm>
          <a:off x="5369560" y="1605140"/>
          <a:ext cx="6690360" cy="418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057DC8-A85C-C7CA-D2E8-96CE269A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6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Voorlopige Mock-Up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39"/>
            <a:ext cx="10515600" cy="4351338"/>
          </a:xfrm>
        </p:spPr>
        <p:txBody>
          <a:bodyPr/>
          <a:lstStyle/>
          <a:p>
            <a:r>
              <a:rPr lang="nl-BE" dirty="0"/>
              <a:t>Doelen</a:t>
            </a:r>
          </a:p>
          <a:p>
            <a:r>
              <a:rPr lang="nl-BE" dirty="0"/>
              <a:t>Keuze van twee steden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869E3FD-A48A-5C31-34EC-21D5AA740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17" t="22017" r="21833" b="17778"/>
          <a:stretch/>
        </p:blipFill>
        <p:spPr>
          <a:xfrm>
            <a:off x="5829299" y="1690687"/>
            <a:ext cx="4642287" cy="5030787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4F47304-A388-8326-AB2E-2BEBE26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3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 err="1">
                <a:solidFill>
                  <a:srgbClr val="1E64C8"/>
                </a:solidFill>
                <a:latin typeface="UGent Panno Text Medium" panose="02000606040000040003" pitchFamily="2" charset="0"/>
              </a:rPr>
              <a:t>Material</a:t>
            </a:r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 design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u="sng" dirty="0"/>
              <a:t>Android ontwerptaal</a:t>
            </a:r>
          </a:p>
          <a:p>
            <a:r>
              <a:rPr lang="nl-BE" dirty="0"/>
              <a:t>Natuurlijke bewegingen</a:t>
            </a:r>
          </a:p>
          <a:p>
            <a:r>
              <a:rPr lang="nl-BE" dirty="0"/>
              <a:t>3D effecten</a:t>
            </a:r>
          </a:p>
          <a:p>
            <a:r>
              <a:rPr lang="nl-BE" dirty="0"/>
              <a:t>Papier benaderen</a:t>
            </a:r>
          </a:p>
          <a:p>
            <a:r>
              <a:rPr lang="nl-BE" dirty="0">
                <a:sym typeface="Wingdings" panose="05000000000000000000" pitchFamily="2" charset="2"/>
              </a:rPr>
              <a:t> natuurlijk aanvoelen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904507-E165-5516-D6A3-F4B9C94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7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E44E8-273C-BD99-D8EB-197FD6E8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1" y="1917939"/>
            <a:ext cx="5273039" cy="18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actsAnim">
            <a:hlinkClick r:id="" action="ppaction://media"/>
            <a:extLst>
              <a:ext uri="{FF2B5EF4-FFF2-40B4-BE49-F238E27FC236}">
                <a16:creationId xmlns:a16="http://schemas.microsoft.com/office/drawing/2014/main" id="{602ACCA5-BB75-A9A8-3E0A-25D31C8BA2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46205" y="1509395"/>
            <a:ext cx="2438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 err="1">
                <a:solidFill>
                  <a:srgbClr val="1E64C8"/>
                </a:solidFill>
                <a:latin typeface="UGent Panno Text Medium" panose="02000606040000040003" pitchFamily="2" charset="0"/>
              </a:rPr>
              <a:t>Material</a:t>
            </a:r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 design toepassen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852"/>
            <a:ext cx="10515600" cy="4351338"/>
          </a:xfrm>
        </p:spPr>
        <p:txBody>
          <a:bodyPr/>
          <a:lstStyle/>
          <a:p>
            <a:r>
              <a:rPr lang="nl-BE" dirty="0"/>
              <a:t>Menu </a:t>
            </a:r>
            <a:r>
              <a:rPr lang="nl-BE" dirty="0">
                <a:sym typeface="Wingdings" panose="05000000000000000000" pitchFamily="2" charset="2"/>
              </a:rPr>
              <a:t> herkenbaar</a:t>
            </a:r>
          </a:p>
          <a:p>
            <a:r>
              <a:rPr lang="nl-BE" dirty="0">
                <a:sym typeface="Wingdings" panose="05000000000000000000" pitchFamily="2" charset="2"/>
              </a:rPr>
              <a:t>Instellingen</a:t>
            </a:r>
          </a:p>
          <a:p>
            <a:r>
              <a:rPr lang="nl-BE" dirty="0">
                <a:sym typeface="Wingdings" panose="05000000000000000000" pitchFamily="2" charset="2"/>
              </a:rPr>
              <a:t>Kleuren in </a:t>
            </a:r>
            <a:r>
              <a:rPr lang="nl-BE" dirty="0" err="1">
                <a:sym typeface="Wingdings" panose="05000000000000000000" pitchFamily="2" charset="2"/>
              </a:rPr>
              <a:t>progressbar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Zachte overgangen tussen verschillende tabbladen</a:t>
            </a:r>
          </a:p>
          <a:p>
            <a:r>
              <a:rPr lang="nl-BE" dirty="0">
                <a:sym typeface="Wingdings" panose="05000000000000000000" pitchFamily="2" charset="2"/>
              </a:rPr>
              <a:t>Knoppen reageren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DE93D6-915D-85D7-0244-6BF69A63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690688"/>
            <a:ext cx="1474152" cy="147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0BC2161-F8C4-7AF9-30D0-9DC7A70DD6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 t="27873" r="44687" b="16134"/>
          <a:stretch/>
        </p:blipFill>
        <p:spPr>
          <a:xfrm>
            <a:off x="8732999" y="1690688"/>
            <a:ext cx="2620801" cy="468000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C967AF5-669F-9CAA-4C7E-22286AB5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75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63C7-4185-FEAE-E43C-BBCE33E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1E64C8"/>
                </a:solidFill>
                <a:latin typeface="UGent Panno Text Medium" panose="02000606040000040003" pitchFamily="2" charset="0"/>
              </a:rPr>
              <a:t>Interactie gebruiker en UI</a:t>
            </a: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8C716874-F684-819D-0322-F4EC00F0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640"/>
            <a:ext cx="1926771" cy="1540359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2A862B-2FC1-27C1-9EAE-833DFE3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852"/>
            <a:ext cx="10515600" cy="4351338"/>
          </a:xfrm>
        </p:spPr>
        <p:txBody>
          <a:bodyPr/>
          <a:lstStyle/>
          <a:p>
            <a:r>
              <a:rPr lang="nl-BE" dirty="0"/>
              <a:t>Knoppen en overgangen</a:t>
            </a:r>
          </a:p>
          <a:p>
            <a:r>
              <a:rPr lang="nl-BE" dirty="0"/>
              <a:t>Niet te veel instellingen en knoppen in de </a:t>
            </a:r>
            <a:r>
              <a:rPr lang="nl-BE" dirty="0" err="1"/>
              <a:t>main</a:t>
            </a:r>
            <a:r>
              <a:rPr lang="nl-BE" dirty="0"/>
              <a:t> screen</a:t>
            </a:r>
          </a:p>
          <a:p>
            <a:r>
              <a:rPr lang="nl-BE" dirty="0"/>
              <a:t>Statistieken uitgebreider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433BB1B-C9F0-BF61-D7B5-2428EBDD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DCE9-F4B2-4275-8B11-24EA7AEDD18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7461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Breedbeeld</PresentationFormat>
  <Paragraphs>80</Paragraphs>
  <Slides>11</Slides>
  <Notes>11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UGent Panno Text</vt:lpstr>
      <vt:lpstr>UGent Panno Text Medium</vt:lpstr>
      <vt:lpstr>UGent Panno Text SemiBold</vt:lpstr>
      <vt:lpstr>Kantoorthema</vt:lpstr>
      <vt:lpstr>STAPPENTELLER:  Introductie tot Android</vt:lpstr>
      <vt:lpstr>INHOUDSOPGAVE</vt:lpstr>
      <vt:lpstr>Wat hebben we al gedaan?</vt:lpstr>
      <vt:lpstr>Voorlopige Mock-Up</vt:lpstr>
      <vt:lpstr>Voorlopige Mock-Up</vt:lpstr>
      <vt:lpstr>Voorlopige Mock-Up</vt:lpstr>
      <vt:lpstr>Material design</vt:lpstr>
      <vt:lpstr>Material design toepassen</vt:lpstr>
      <vt:lpstr>Interactie gebruiker en UI</vt:lpstr>
      <vt:lpstr>conclusie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Julie Decavele</dc:creator>
  <cp:lastModifiedBy>Tobias De Wispelaere</cp:lastModifiedBy>
  <cp:revision>5</cp:revision>
  <dcterms:created xsi:type="dcterms:W3CDTF">2022-10-22T09:23:39Z</dcterms:created>
  <dcterms:modified xsi:type="dcterms:W3CDTF">2022-11-14T21:40:27Z</dcterms:modified>
</cp:coreProperties>
</file>