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E8C9565-EB0D-43B4-9F7C-52BE2C66E2FA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4252ABD-3207-4569-9089-36EB72DD87F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17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565-EB0D-43B4-9F7C-52BE2C66E2FA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2ABD-3207-4569-9089-36EB72DD8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62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565-EB0D-43B4-9F7C-52BE2C66E2FA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2ABD-3207-4569-9089-36EB72DD8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8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565-EB0D-43B4-9F7C-52BE2C66E2FA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2ABD-3207-4569-9089-36EB72DD8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5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565-EB0D-43B4-9F7C-52BE2C66E2FA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2ABD-3207-4569-9089-36EB72DD87F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3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565-EB0D-43B4-9F7C-52BE2C66E2FA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2ABD-3207-4569-9089-36EB72DD8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54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565-EB0D-43B4-9F7C-52BE2C66E2FA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2ABD-3207-4569-9089-36EB72DD8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4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565-EB0D-43B4-9F7C-52BE2C66E2FA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2ABD-3207-4569-9089-36EB72DD8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63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565-EB0D-43B4-9F7C-52BE2C66E2FA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2ABD-3207-4569-9089-36EB72DD8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6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565-EB0D-43B4-9F7C-52BE2C66E2FA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2ABD-3207-4569-9089-36EB72DD8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7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565-EB0D-43B4-9F7C-52BE2C66E2FA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2ABD-3207-4569-9089-36EB72DD8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12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E8C9565-EB0D-43B4-9F7C-52BE2C66E2FA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4252ABD-3207-4569-9089-36EB72DD8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86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6F686-9237-47B1-97E4-19E099A02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747" y="312821"/>
            <a:ext cx="8815137" cy="2042110"/>
          </a:xfrm>
        </p:spPr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игра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509903-3539-46A1-8F2A-11E5B7C0D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6949" y="5021981"/>
            <a:ext cx="5594844" cy="1691640"/>
          </a:xfrm>
        </p:spPr>
        <p:txBody>
          <a:bodyPr>
            <a:normAutofit/>
          </a:bodyPr>
          <a:lstStyle/>
          <a:p>
            <a:r>
              <a:rPr lang="ru-RU" dirty="0"/>
              <a:t>Выполнили: Железняков Д., Борисов Т.</a:t>
            </a:r>
          </a:p>
          <a:p>
            <a:r>
              <a:rPr lang="ru-RU" dirty="0"/>
              <a:t>Руководитель: Борисова М.В.</a:t>
            </a:r>
          </a:p>
        </p:txBody>
      </p:sp>
    </p:spTree>
    <p:extLst>
      <p:ext uri="{BB962C8B-B14F-4D97-AF65-F5344CB8AC3E}">
        <p14:creationId xmlns:p14="http://schemas.microsoft.com/office/powerpoint/2010/main" val="365197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7CBAFE-C2B2-47E3-BE2C-CBC5E00E1E8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1E5CC-FDC0-458D-B0D9-DA5BFE51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244" y="174458"/>
            <a:ext cx="3900351" cy="91440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Цели и 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5E4865-8BAC-4414-81B5-E8FEE3CE2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1151" y="1592178"/>
            <a:ext cx="10110536" cy="3252538"/>
          </a:xfrm>
        </p:spPr>
        <p:txBody>
          <a:bodyPr>
            <a:normAutofit lnSpcReduction="10000"/>
          </a:bodyPr>
          <a:lstStyle/>
          <a:p>
            <a:r>
              <a:rPr lang="ru-RU" sz="1600" dirty="0"/>
              <a:t>Цель – реализовать знания, полученные при изучении модуля </a:t>
            </a:r>
            <a:r>
              <a:rPr lang="en-US" sz="1600" dirty="0" err="1"/>
              <a:t>PyGame</a:t>
            </a:r>
            <a:r>
              <a:rPr lang="en-US" sz="1600" dirty="0"/>
              <a:t>.</a:t>
            </a:r>
          </a:p>
          <a:p>
            <a:endParaRPr lang="ru-RU" sz="1600" dirty="0"/>
          </a:p>
          <a:p>
            <a:r>
              <a:rPr lang="ru-RU" sz="1600" dirty="0"/>
              <a:t>Задачи: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000" b="0" i="0" dirty="0">
                <a:effectLst/>
                <a:latin typeface="YS Text"/>
              </a:rPr>
              <a:t>Создание уникальной идеи и механики игры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000" b="0" i="0" dirty="0">
                <a:effectLst/>
                <a:latin typeface="YS Text"/>
              </a:rPr>
              <a:t>Проработка основных игровых уровней и этапов</a:t>
            </a:r>
            <a:endParaRPr lang="ru-RU" sz="2000" dirty="0">
              <a:latin typeface="YS Tex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000" b="0" i="0" dirty="0">
                <a:effectLst/>
                <a:latin typeface="YS Text"/>
              </a:rPr>
              <a:t>Создание дизайн и визуального оформления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000" b="0" i="0" dirty="0">
                <a:effectLst/>
                <a:latin typeface="YS Text"/>
              </a:rPr>
              <a:t>Программирование и разработка технической части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000" b="0" i="0" dirty="0">
                <a:effectLst/>
                <a:latin typeface="YS Text"/>
              </a:rPr>
              <a:t>Тестирование и отладка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sz="2000" b="0" i="0" dirty="0">
              <a:effectLst/>
              <a:latin typeface="YS Tex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sz="2000" b="0" i="0" dirty="0">
              <a:effectLst/>
              <a:latin typeface="YS Tex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sz="1900" b="0" i="0" dirty="0">
              <a:effectLst/>
              <a:latin typeface="YS Tex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6643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A10C18-25C7-4F39-A6D7-9F8CA6352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128923"/>
          </a:xfrm>
        </p:spPr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250ED0-6779-4956-B4FB-8AE68BED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1790" y="5539094"/>
            <a:ext cx="9982200" cy="597011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Мы реализовали классы  </a:t>
            </a:r>
            <a:r>
              <a:rPr lang="en-US" sz="2000" dirty="0"/>
              <a:t>Player, Enemy, Boss.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0AE962-2C79-4CB8-B0D2-8378F1488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2" y="223329"/>
            <a:ext cx="4178967" cy="46822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834261-3F4C-4EE5-AF71-BB7287736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323" y="136085"/>
            <a:ext cx="4055465" cy="48567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F19F3C-C5A9-4F3D-B0E1-7EE86B463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391" y="184786"/>
            <a:ext cx="3636720" cy="48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0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DDAB48-8B70-43B7-8DE2-9E42D99C5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128923"/>
          </a:xfrm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EED02-E7E1-4FAE-929D-CF12FB64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277" y="152400"/>
            <a:ext cx="7103445" cy="914400"/>
          </a:xfrm>
        </p:spPr>
        <p:txBody>
          <a:bodyPr/>
          <a:lstStyle/>
          <a:p>
            <a:r>
              <a:rPr lang="ru-RU" dirty="0"/>
              <a:t>Возможности для дальнейшего развития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E625C7-6FD6-4E63-9432-C3D9D86A6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389" y="1576694"/>
            <a:ext cx="10972799" cy="30354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Улучшение графики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Добавление новых уровней и мобов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улучшения оружия и экипировки персонажа</a:t>
            </a:r>
          </a:p>
        </p:txBody>
      </p:sp>
    </p:spTree>
    <p:extLst>
      <p:ext uri="{BB962C8B-B14F-4D97-AF65-F5344CB8AC3E}">
        <p14:creationId xmlns:p14="http://schemas.microsoft.com/office/powerpoint/2010/main" val="733713833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48</TotalTime>
  <Words>84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Century Schoolbook</vt:lpstr>
      <vt:lpstr>Courier New</vt:lpstr>
      <vt:lpstr>Wingdings 2</vt:lpstr>
      <vt:lpstr>YS Text</vt:lpstr>
      <vt:lpstr>Вид</vt:lpstr>
      <vt:lpstr>PyGame игра</vt:lpstr>
      <vt:lpstr>Цели и задачи</vt:lpstr>
      <vt:lpstr>Презентация PowerPoint</vt:lpstr>
      <vt:lpstr>Возможности для дальнейшего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Игра: «»</dc:title>
  <dc:creator>Natalia Zheleznyakova</dc:creator>
  <cp:lastModifiedBy>Natalia Zheleznyakova</cp:lastModifiedBy>
  <cp:revision>6</cp:revision>
  <dcterms:created xsi:type="dcterms:W3CDTF">2024-01-17T15:13:19Z</dcterms:created>
  <dcterms:modified xsi:type="dcterms:W3CDTF">2024-01-17T16:01:38Z</dcterms:modified>
</cp:coreProperties>
</file>