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90018766" r:id="rId6"/>
    <p:sldId id="1228320854" r:id="rId7"/>
    <p:sldId id="1639216442" r:id="rId8"/>
    <p:sldId id="1197544994" r:id="rId9"/>
    <p:sldId id="1791753987" r:id="rId10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hist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$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Sepal.Width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Mode="External" Target="http://www.sthda.com/english" Type="http://schemas.openxmlformats.org/officeDocument/2006/relationships/hyperlink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document from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2016-08-16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93340"/>
              <a:ext cx="381490" cy="32865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7986" y="4813560"/>
              <a:ext cx="381490" cy="50843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639477" y="4566364"/>
              <a:ext cx="381490" cy="755634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020968" y="4170288"/>
              <a:ext cx="381490" cy="115171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2458" y="3468026"/>
              <a:ext cx="381490" cy="1853973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165440" y="5077611"/>
              <a:ext cx="381490" cy="24438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546931" y="4993340"/>
              <a:ext cx="381490" cy="32865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28422" y="4751761"/>
              <a:ext cx="381490" cy="570237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309912" y="4454002"/>
              <a:ext cx="381490" cy="86799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91403" y="3796684"/>
              <a:ext cx="381490" cy="152531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454385" y="4889405"/>
              <a:ext cx="381490" cy="43259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835876" y="4639399"/>
              <a:ext cx="381490" cy="68259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217367" y="4282650"/>
              <a:ext cx="381490" cy="1039348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598857" y="3788257"/>
              <a:ext cx="381490" cy="153374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80348" y="3324764"/>
              <a:ext cx="381490" cy="199723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43330" y="5086038"/>
              <a:ext cx="381490" cy="23596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124821" y="4939968"/>
              <a:ext cx="381490" cy="38203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506311" y="4779852"/>
              <a:ext cx="381490" cy="542146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887802" y="4336022"/>
              <a:ext cx="381490" cy="98597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269293" y="3917474"/>
              <a:ext cx="381490" cy="140452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58837" y="5515602"/>
              <a:ext cx="74277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56854" y="5515602"/>
              <a:ext cx="924625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009203" y="5515602"/>
              <a:ext cx="79781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07220" y="5515602"/>
              <a:ext cx="979673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0089472" y="2604389"/>
              <a:ext cx="820843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0215202" y="2730119"/>
              <a:ext cx="100583" cy="8381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0215202" y="2897758"/>
              <a:ext cx="100583" cy="8382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215202" y="3065399"/>
              <a:ext cx="100583" cy="83819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215202" y="3233039"/>
              <a:ext cx="100583" cy="8382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215202" y="3400679"/>
              <a:ext cx="100583" cy="8382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441516" y="271716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441516" y="288480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441516" y="305244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441516" y="322008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441516" y="338772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525524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41704" y="53219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441704" y="476018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41704" y="419837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41704" y="363656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41704" y="307475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227031" y="526911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182591" y="470730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182591" y="414549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82591" y="358368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182591" y="302187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138150" y="2460065"/>
              <a:ext cx="2666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68154" y="2068381"/>
              <a:ext cx="219097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183187" y="987425"/>
            <a:ext cx="6172200" cy="4873625"/>
            <a:chOff x="5183187" y="987425"/>
            <a:chExt cx="6172200" cy="4873625"/>
          </a:xfrm>
        </p:grpSpPr>
        <p:sp>
          <p:nvSpPr>
            <p:cNvPr id="4" name="tx4"/>
            <p:cNvSpPr/>
            <p:nvPr/>
          </p:nvSpPr>
          <p:spPr>
            <a:xfrm>
              <a:off x="7010217" y="1230181"/>
              <a:ext cx="28534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7868032" y="5507982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901216" y="3275032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060616" y="5006086"/>
              <a:ext cx="3960518" cy="0"/>
            </a:xfrm>
            <a:custGeom>
              <a:avLst/>
              <a:pathLst>
                <a:path w="3960518" h="0">
                  <a:moveTo>
                    <a:pt x="0" y="0"/>
                  </a:moveTo>
                  <a:lnTo>
                    <a:pt x="396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061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074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087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03100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2113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949532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93966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92979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91992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910050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870511" y="1883814"/>
              <a:ext cx="0" cy="2998888"/>
            </a:xfrm>
            <a:custGeom>
              <a:avLst/>
              <a:pathLst>
                <a:path w="0" h="2998888">
                  <a:moveTo>
                    <a:pt x="0" y="2998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86691" y="488270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86691" y="445429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691" y="4025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691" y="359746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86691" y="316905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86691" y="274063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86691" y="231222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86691" y="188381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572019" y="4829819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573011" y="4402399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527579" y="3972994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528571" y="3545573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527579" y="3116168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527579" y="2687756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527579" y="225934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527579" y="1830930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060616" y="4539973"/>
              <a:ext cx="396051" cy="3427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456668" y="4282925"/>
              <a:ext cx="396051" cy="5997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852720" y="3768830"/>
              <a:ext cx="396051" cy="1113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8772" y="2912004"/>
              <a:ext cx="396051" cy="19706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644824" y="1798131"/>
              <a:ext cx="396051" cy="30845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40876" y="2826322"/>
              <a:ext cx="396051" cy="20563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436928" y="3340417"/>
              <a:ext cx="396051" cy="15422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832979" y="4025877"/>
              <a:ext cx="396051" cy="8568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229031" y="4111560"/>
              <a:ext cx="396051" cy="7711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25083" y="4625655"/>
              <a:ext cx="396051" cy="2570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0021135" y="4711338"/>
              <a:ext cx="396051" cy="171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417187" y="4797020"/>
              <a:ext cx="396051" cy="85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hist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$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Sepal.Width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Document with formatted texts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 data set</a:t>
            </a:r>
            <a:r>
              <a:rPr/>
              <a:t> contains the measurements of </a:t>
            </a:r>
            <a:r>
              <a:rPr sz="1800" b="true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 length</a:t>
            </a:r>
            <a:r>
              <a:rPr/>
              <a:t> and width and petal length and width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 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 i="true" u="sng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  <a:hlinkClick r:id="rId2"/>
              </a:rPr>
              <a:t>Click here to visit STHDA web site!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1/2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