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app.xml" Type="http://schemas.openxmlformats.org/officeDocument/2006/relationships/extended-properties" Id="rId4"></Relationship><Relationship Target="ppt/presentation.xml" Type="http://schemas.openxmlformats.org/officeDocument/2006/relationships/officeDocument" Id="rId1"></Relationship><Relationship Target="docProps/thumbnail.jpeg" Type="http://schemas.openxmlformats.org/package/2006/relationships/metadata/thumbnail" Id="rId2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sldIdLst>
    <p:sldId id="256" r:id="rId2"/>
    <p:sldId id="807418982" r:id="rId8"/>
    <p:sldId id="1946060078" r:id="rId9"/>
    <p:sldId id="365329552" r:id="rId10"/>
    <p:sldId id="975926274" r:id="rId11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" d="100"/>
          <a:sy n="19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printerSettings/printerSettings1.bin" Type="http://schemas.openxmlformats.org/officeDocument/2006/relationships/printerSettings" Id="rId3"></Relationship><Relationship Target="presProps.xml" Type="http://schemas.openxmlformats.org/officeDocument/2006/relationships/presProps" Id="rId4"></Relationship><Relationship Target="viewProps.xml" Type="http://schemas.openxmlformats.org/officeDocument/2006/relationships/viewProps" Id="rId5"></Relationship><Relationship Target="theme/theme1.xml" Type="http://schemas.openxmlformats.org/officeDocument/2006/relationships/theme" Id="rId6"></Relationship><Relationship Target="tableStyles.xml" Type="http://schemas.openxmlformats.org/officeDocument/2006/relationships/tableStyles" Id="rId7"></Relationship><Relationship Target="slideMasters/slideMaster1.xml" Type="http://schemas.openxmlformats.org/officeDocument/2006/relationships/slideMaster" Id="rId1"></Relationship><Relationship Target="slides/slide1.xml" Type="http://schemas.openxmlformats.org/officeDocument/2006/relationships/slide" Id="rId2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6.jpeg" Type="http://schemas.openxmlformats.org/officeDocument/2006/relationships/image" Id="rId2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7.jpeg" Type="http://schemas.openxmlformats.org/officeDocument/2006/relationships/image" Id="rId2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4.jpeg" Type="http://schemas.openxmlformats.org/officeDocument/2006/relationships/image" Id="rId2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false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false"/>
              <a:t>Click to edit Master subtitle style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false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Picture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Pictures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true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true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false"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losing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false"/>
          <a:lstStyle>
            <a:lvl1pPr algn="r">
              <a:defRPr sz="4600" b="false" cap="none" baseline="0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false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9" name="Content Placeholder 2"/>
          <p:cNvSpPr>
            <a:spLocks noGrp="true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0" name="Content Placeholder 2"/>
          <p:cNvSpPr>
            <a:spLocks noGrp="true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1" name="Content Placeholder 2"/>
          <p:cNvSpPr>
            <a:spLocks noGrp="true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1"></Relationship><Relationship Target="../slideLayouts/slideLayout12.xml" Type="http://schemas.openxmlformats.org/officeDocument/2006/relationships/slideLayout" Id="rId12"></Relationship><Relationship Target="../slideLayouts/slideLayout13.xml" Type="http://schemas.openxmlformats.org/officeDocument/2006/relationships/slideLayout" Id="rId13"></Relationship><Relationship Target="../slideLayouts/slideLayout14.xml" Type="http://schemas.openxmlformats.org/officeDocument/2006/relationships/slideLayout" Id="rId14"></Relationship><Relationship Target="../slideLayouts/slideLayout15.xml" Type="http://schemas.openxmlformats.org/officeDocument/2006/relationships/slideLayout" Id="rId15"></Relationship><Relationship Target="../slideLayouts/slideLayout16.xml" Type="http://schemas.openxmlformats.org/officeDocument/2006/relationships/slideLayout" Id="rId16"></Relationship><Relationship Target="../theme/theme1.xml" Type="http://schemas.openxmlformats.org/officeDocument/2006/relationships/theme" Id="rId17"></Relationship><Relationship Target="../slideLayouts/slideLayout1.xml" Type="http://schemas.openxmlformats.org/officeDocument/2006/relationships/slideLayout" Id="rId1"></Relationship><Relationship Target="../slideLayouts/slideLayout2.xml" Type="http://schemas.openxmlformats.org/officeDocument/2006/relationships/slideLayout" Id="rId2"></Relationship><Relationship Target="../slideLayouts/slideLayout3.xml" Type="http://schemas.openxmlformats.org/officeDocument/2006/relationships/slideLayout" Id="rId3"></Relationship><Relationship Target="../slideLayouts/slideLayout4.xml" Type="http://schemas.openxmlformats.org/officeDocument/2006/relationships/slideLayout" Id="rId4"></Relationship><Relationship Target="../slideLayouts/slideLayout5.xml" Type="http://schemas.openxmlformats.org/officeDocument/2006/relationships/slideLayout" Id="rId5"></Relationship><Relationship Target="../slideLayouts/slideLayout6.xml" Type="http://schemas.openxmlformats.org/officeDocument/2006/relationships/slideLayout" Id="rId6"></Relationship><Relationship Target="../slideLayouts/slideLayout7.xml" Type="http://schemas.openxmlformats.org/officeDocument/2006/relationships/slideLayout" Id="rId7"></Relationship><Relationship Target="../slideLayouts/slideLayout8.xml" Type="http://schemas.openxmlformats.org/officeDocument/2006/relationships/slideLayout" Id="rId8"></Relationship><Relationship Target="../slideLayouts/slideLayout9.xml" Type="http://schemas.openxmlformats.org/officeDocument/2006/relationships/slideLayout" Id="rId9"></Relationship><Relationship Target="../slideLayouts/slideLayout10.xml" Type="http://schemas.openxmlformats.org/officeDocument/2006/relationships/slideLayout" Id="rId10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from template using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2016-08-22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1672413" y="4980487"/>
              <a:ext cx="266646" cy="20181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39060" y="4870095"/>
              <a:ext cx="266646" cy="312203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205706" y="4718306"/>
              <a:ext cx="266646" cy="463992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72352" y="4475097"/>
              <a:ext cx="266646" cy="70720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38999" y="4043877"/>
              <a:ext cx="266646" cy="1138421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272291" y="5032234"/>
              <a:ext cx="266646" cy="1500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538938" y="4980487"/>
              <a:ext cx="266646" cy="201811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805584" y="4832148"/>
              <a:ext cx="266646" cy="350150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072231" y="4649310"/>
              <a:ext cx="266646" cy="532988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338877" y="4245688"/>
              <a:ext cx="266646" cy="93661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72170" y="4916667"/>
              <a:ext cx="266646" cy="26563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138816" y="4763152"/>
              <a:ext cx="266646" cy="419146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405462" y="4544093"/>
              <a:ext cx="266646" cy="638205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672109" y="4240513"/>
              <a:ext cx="266646" cy="941785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938755" y="3955908"/>
              <a:ext cx="266646" cy="122639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2048" y="5037408"/>
              <a:ext cx="266646" cy="14489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738694" y="4947715"/>
              <a:ext cx="266646" cy="234583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005341" y="4849396"/>
              <a:ext cx="266646" cy="332902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271987" y="4576865"/>
              <a:ext cx="266646" cy="605433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538633" y="4319858"/>
              <a:ext cx="266646" cy="86244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967644" y="5375902"/>
              <a:ext cx="74277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76595" y="5375902"/>
              <a:ext cx="924625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139877" y="5375902"/>
              <a:ext cx="79781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648827" y="5375902"/>
              <a:ext cx="979673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7138311" y="3548858"/>
              <a:ext cx="820843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264041" y="3674587"/>
              <a:ext cx="100583" cy="8382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264041" y="3842227"/>
              <a:ext cx="100583" cy="8381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264041" y="4009867"/>
              <a:ext cx="100583" cy="83820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264041" y="4177508"/>
              <a:ext cx="100583" cy="83819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264041" y="4345148"/>
              <a:ext cx="100583" cy="83819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490355" y="366163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90355" y="382927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90355" y="399691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490355" y="416455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490355" y="433219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427099" y="3457417"/>
              <a:ext cx="0" cy="1724881"/>
            </a:xfrm>
            <a:custGeom>
              <a:avLst/>
              <a:pathLst>
                <a:path w="0" h="1724881">
                  <a:moveTo>
                    <a:pt x="0" y="17248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343279" y="51822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43279" y="483732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43279" y="449234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43279" y="414737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43279" y="38023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343279" y="34574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128606" y="512941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084166" y="4784439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084166" y="443946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084166" y="4094486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084166" y="3749510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60215" y="3012850"/>
              <a:ext cx="2157263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40664" y="2784475"/>
          <a:ext cx="3767328" cy="3252788"/>
        </p:xfrm>
        <a:graphic>
          <a:graphicData uri="http://schemas.openxmlformats.org/drawingml/2006/table">
            <a:tbl>
              <a:tblPr/>
              <a:tblGrid>
                <a:gridCol w="753465"/>
                <a:gridCol w="753465"/>
                <a:gridCol w="753465"/>
                <a:gridCol w="753465"/>
                <a:gridCol w="753465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r>
              <a:rPr/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029200" y="273050"/>
            <a:ext cx="3657600" cy="5853113"/>
            <a:chOff x="5029200" y="273050"/>
            <a:chExt cx="3657600" cy="5853113"/>
          </a:xfrm>
        </p:grpSpPr>
        <p:sp>
          <p:nvSpPr>
            <p:cNvPr id="4" name="tx4"/>
            <p:cNvSpPr/>
            <p:nvPr/>
          </p:nvSpPr>
          <p:spPr>
            <a:xfrm>
              <a:off x="5620879" y="515806"/>
              <a:ext cx="28095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6456744" y="5773095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747228" y="3050401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5813495" y="5271199"/>
              <a:ext cx="2020240" cy="0"/>
            </a:xfrm>
            <a:custGeom>
              <a:avLst/>
              <a:pathLst>
                <a:path w="2020240" h="0">
                  <a:moveTo>
                    <a:pt x="0" y="0"/>
                  </a:moveTo>
                  <a:lnTo>
                    <a:pt x="2020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1349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1855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361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28676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33736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702410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20747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71253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21759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72265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716524" y="1230909"/>
              <a:ext cx="0" cy="3880629"/>
            </a:xfrm>
            <a:custGeom>
              <a:avLst/>
              <a:pathLst>
                <a:path w="0" h="3880629">
                  <a:moveTo>
                    <a:pt x="0" y="38806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2704" y="511153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32704" y="455716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32704" y="400278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32704" y="344841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32704" y="289403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32704" y="233966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32704" y="178528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32704" y="123090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418031" y="505865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419023" y="4505271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373591" y="394990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374583" y="3396520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373591" y="2841152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373591" y="2286777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373591" y="1732401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373591" y="117802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813495" y="4668038"/>
              <a:ext cx="202024" cy="4435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15519" y="4335412"/>
              <a:ext cx="202024" cy="7761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217543" y="3670162"/>
              <a:ext cx="202024" cy="1441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419567" y="2561410"/>
              <a:ext cx="202024" cy="25501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621591" y="1120034"/>
              <a:ext cx="202024" cy="39915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23615" y="2450535"/>
              <a:ext cx="202024" cy="26610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025640" y="3115786"/>
              <a:ext cx="202024" cy="19957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27664" y="4002787"/>
              <a:ext cx="202024" cy="11087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429688" y="4113662"/>
              <a:ext cx="202024" cy="9978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631712" y="4778913"/>
              <a:ext cx="202024" cy="3326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3736" y="4889788"/>
              <a:ext cx="202024" cy="2217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035760" y="5000663"/>
              <a:ext cx="202024" cy="110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4/4</a:t>
            </a:r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1"></Relationship><Relationship Target="../media/image2.jpeg" Type="http://schemas.openxmlformats.org/officeDocument/2006/relationships/image" Id="rId2"></Relationship><Relationship Target="../media/image3.jpeg" Type="http://schemas.openxmlformats.org/officeDocument/2006/relationships/image" Id="rId3"></Relationship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Genesis.thmx</properties:Template>
  <properties:Company/>
  <properties:Words>0</properties:Words>
  <properties:PresentationFormat>On-screen Show (4:3)</properties:PresentationFormat>
  <properties:Paragraphs>0</properties:Paragraphs>
  <properties:Slides>1</properties:Slides>
  <properties:Notes>0</properties:Notes>
  <properties:TotalTime>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Genesis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2015-01-04T20:22:44Z</dcterms:created>
  <dc:creator>Alboukadel Kassambara</dc:creator>
  <cp:lastModifiedBy>docx4j</cp:lastModifiedBy>
  <dcterms:modified xmlns:xsi="http://www.w3.org/2001/XMLSchema-instance" xsi:type="dcterms:W3CDTF">2015-01-04T21:02:54Z</dcterms:modified>
  <cp:revision>1</cp:revision>
  <dc:title>PowerPoint Presentation</dc:title>
</cp:coreProperties>
</file>