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9" d="100"/>
          <a:sy n="19" d="100"/>
        </p:scale>
        <p:origin x="-1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04/01/2015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04/01/2015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04/01/2015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04/01/2015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04/01/2015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04/01/2015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04/01/2015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04/01/2015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04/01/2015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04/01/2015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04/01/2015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04/01/2015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04/01/2015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04/01/2015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04/01/2015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04/01/2015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04/01/2015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58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Genesis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Alboukadel Kassambara</dc:creator>
  <cp:lastModifiedBy>Alboukadel Kassambara</cp:lastModifiedBy>
  <cp:revision>1</cp:revision>
  <dcterms:created xsi:type="dcterms:W3CDTF">2015-01-04T20:22:44Z</dcterms:created>
  <dcterms:modified xsi:type="dcterms:W3CDTF">2015-01-04T21:02:54Z</dcterms:modified>
</cp:coreProperties>
</file>