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app.xml" Type="http://schemas.openxmlformats.org/officeDocument/2006/relationships/extended-properties" Id="rId4"></Relationship><Relationship Target="ppt/presentation.xml" Type="http://schemas.openxmlformats.org/officeDocument/2006/relationships/officeDocument" Id="rId1"></Relationship><Relationship Target="docProps/thumbnail.jpeg" Type="http://schemas.openxmlformats.org/package/2006/relationships/metadata/thumbnail" Id="rId2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60" r:id="rId1"/>
  </p:sldMasterIdLst>
  <p:sldIdLst>
    <p:sldId id="256" r:id="rId2"/>
    <p:sldId id="1821657245" r:id="rId8"/>
    <p:sldId id="899000827" r:id="rId9"/>
    <p:sldId id="1121638515" r:id="rId10"/>
    <p:sldId id="227422296" r:id="rId11"/>
  </p:sldIdLst>
  <p:sldSz cx="9144000" cy="6858000" type="screen4x3"/>
  <p:notesSz cx="6858000" cy="9144000"/>
  <p:defaultTextStyle>
    <a:defPPr>
      <a:defRPr lang="en-US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9" d="100"/>
          <a:sy n="19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printerSettings/printerSettings1.bin" Type="http://schemas.openxmlformats.org/officeDocument/2006/relationships/printerSettings" Id="rId3"></Relationship><Relationship Target="presProps.xml" Type="http://schemas.openxmlformats.org/officeDocument/2006/relationships/presProps" Id="rId4"></Relationship><Relationship Target="viewProps.xml" Type="http://schemas.openxmlformats.org/officeDocument/2006/relationships/viewProps" Id="rId5"></Relationship><Relationship Target="theme/theme1.xml" Type="http://schemas.openxmlformats.org/officeDocument/2006/relationships/theme" Id="rId6"></Relationship><Relationship Target="tableStyles.xml" Type="http://schemas.openxmlformats.org/officeDocument/2006/relationships/tableStyles" Id="rId7"></Relationship><Relationship Target="slideMasters/slideMaster1.xml" Type="http://schemas.openxmlformats.org/officeDocument/2006/relationships/slideMaster" Id="rId1"></Relationship><Relationship Target="slides/slide1.xml" Type="http://schemas.openxmlformats.org/officeDocument/2006/relationships/slide" Id="rId2"></Relationship><Relationship Target="slides/slide2.xml" Type="http://schemas.openxmlformats.org/officeDocument/2006/relationships/slide" Id="rId8"/><Relationship Target="slides/slide3.xml" Type="http://schemas.openxmlformats.org/officeDocument/2006/relationships/slide" Id="rId9"/><Relationship Target="slides/slide4.xml" Type="http://schemas.openxmlformats.org/officeDocument/2006/relationships/slide" Id="rId10"/><Relationship Target="slides/slide5.xml" Type="http://schemas.openxmlformats.org/officeDocument/2006/relationships/slide" Id="rId11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5.jpeg" Type="http://schemas.openxmlformats.org/officeDocument/2006/relationships/image" Id="rId2"></Relationship></Relationships>
</file>

<file path=ppt/slideLayouts/_rels/slideLayout1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5.jpeg" Type="http://schemas.openxmlformats.org/officeDocument/2006/relationships/image" Id="rId2"></Relationship></Relationships>
</file>

<file path=ppt/slideLayouts/_rels/slideLayout1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5.jpeg" Type="http://schemas.openxmlformats.org/officeDocument/2006/relationships/image" Id="rId2"></Relationship></Relationships>
</file>

<file path=ppt/slideLayouts/_rels/slideLayout1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6.jpeg" Type="http://schemas.openxmlformats.org/officeDocument/2006/relationships/image" Id="rId2"></Relationship></Relationships>
</file>

<file path=ppt/slideLayouts/_rels/slideLayout1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7.jpeg" Type="http://schemas.openxmlformats.org/officeDocument/2006/relationships/image" Id="rId2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4.jpeg" Type="http://schemas.openxmlformats.org/officeDocument/2006/relationships/image" Id="rId2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false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false"/>
              <a:t>Click to edit Master subtitle style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TextBox 7"/>
          <p:cNvSpPr txBox="true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false"/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Sepal.Width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Picture with Caption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false">
                <a:solidFill>
                  <a:schemeClr val="tx1"/>
                </a:solidFill>
              </a:defRPr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true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3 Pictures with Caption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false">
                <a:solidFill>
                  <a:schemeClr val="tx1"/>
                </a:solidFill>
              </a:defRPr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true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true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true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false"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Closing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false"/>
          <a:lstStyle>
            <a:lvl1pPr algn="r">
              <a:defRPr sz="4600" b="false" cap="none" baseline="0"/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false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TextBox 7"/>
          <p:cNvSpPr txBox="true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true">
                <a:solidFill>
                  <a:schemeClr val="accent1"/>
                </a:solidFill>
              </a:defRPr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true">
                <a:solidFill>
                  <a:schemeClr val="accent1"/>
                </a:solidFill>
              </a:defRPr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9" name="Content Placeholder 2"/>
          <p:cNvSpPr>
            <a:spLocks noGrp="true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10" name="Content Placeholder 2"/>
          <p:cNvSpPr>
            <a:spLocks noGrp="true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11" name="Content Placeholder 2"/>
          <p:cNvSpPr>
            <a:spLocks noGrp="true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11.xml" Type="http://schemas.openxmlformats.org/officeDocument/2006/relationships/slideLayout" Id="rId11"></Relationship><Relationship Target="../slideLayouts/slideLayout12.xml" Type="http://schemas.openxmlformats.org/officeDocument/2006/relationships/slideLayout" Id="rId12"></Relationship><Relationship Target="../slideLayouts/slideLayout13.xml" Type="http://schemas.openxmlformats.org/officeDocument/2006/relationships/slideLayout" Id="rId13"></Relationship><Relationship Target="../slideLayouts/slideLayout14.xml" Type="http://schemas.openxmlformats.org/officeDocument/2006/relationships/slideLayout" Id="rId14"></Relationship><Relationship Target="../slideLayouts/slideLayout15.xml" Type="http://schemas.openxmlformats.org/officeDocument/2006/relationships/slideLayout" Id="rId15"></Relationship><Relationship Target="../slideLayouts/slideLayout16.xml" Type="http://schemas.openxmlformats.org/officeDocument/2006/relationships/slideLayout" Id="rId16"></Relationship><Relationship Target="../theme/theme1.xml" Type="http://schemas.openxmlformats.org/officeDocument/2006/relationships/theme" Id="rId17"></Relationship><Relationship Target="../slideLayouts/slideLayout1.xml" Type="http://schemas.openxmlformats.org/officeDocument/2006/relationships/slideLayout" Id="rId1"></Relationship><Relationship Target="../slideLayouts/slideLayout2.xml" Type="http://schemas.openxmlformats.org/officeDocument/2006/relationships/slideLayout" Id="rId2"></Relationship><Relationship Target="../slideLayouts/slideLayout3.xml" Type="http://schemas.openxmlformats.org/officeDocument/2006/relationships/slideLayout" Id="rId3"></Relationship><Relationship Target="../slideLayouts/slideLayout4.xml" Type="http://schemas.openxmlformats.org/officeDocument/2006/relationships/slideLayout" Id="rId4"></Relationship><Relationship Target="../slideLayouts/slideLayout5.xml" Type="http://schemas.openxmlformats.org/officeDocument/2006/relationships/slideLayout" Id="rId5"></Relationship><Relationship Target="../slideLayouts/slideLayout6.xml" Type="http://schemas.openxmlformats.org/officeDocument/2006/relationships/slideLayout" Id="rId6"></Relationship><Relationship Target="../slideLayouts/slideLayout7.xml" Type="http://schemas.openxmlformats.org/officeDocument/2006/relationships/slideLayout" Id="rId7"></Relationship><Relationship Target="../slideLayouts/slideLayout8.xml" Type="http://schemas.openxmlformats.org/officeDocument/2006/relationships/slideLayout" Id="rId8"></Relationship><Relationship Target="../slideLayouts/slideLayout9.xml" Type="http://schemas.openxmlformats.org/officeDocument/2006/relationships/slideLayout" Id="rId9"></Relationship><Relationship Target="../slideLayouts/slideLayout10.xml" Type="http://schemas.openxmlformats.org/officeDocument/2006/relationships/slideLayout" Id="rId10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100" b="tru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100" b="tru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100" b="tru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false" eaLnBrk="true" latinLnBrk="false" hangingPunct="true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false" eaLnBrk="true" latinLnBrk="false" hangingPunct="true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false" eaLnBrk="true" latinLnBrk="false" hangingPunct="true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false" eaLnBrk="true" latinLnBrk="false" hangingPunct="true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false" eaLnBrk="true" latinLnBrk="false" hangingPunct="true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false" eaLnBrk="true" latinLnBrk="false" hangingPunct="true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false" eaLnBrk="true" latinLnBrk="false" hangingPunct="true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false" smtClean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false" eaLnBrk="true" latinLnBrk="false" hangingPunct="true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false" smtClean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false" eaLnBrk="true" latinLnBrk="false" hangingPunct="true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false" smtClean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false" eaLnBrk="true" latinLnBrk="false" hangingPunct="true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1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5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Create a PowerPoint from template using R software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R and ReporteRs package</a:t>
            </a:r>
          </a:p>
        </p:txBody>
      </p:sp>
      <p:sp>
        <p:nvSpPr>
          <p:cNvPr id="3" name="Date 3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2016-09-19</a:t>
            </a:r>
          </a:p>
        </p:txBody>
      </p:sp>
      <p:sp>
        <p:nvSpPr>
          <p:cNvPr id="4" name="Footer 4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Isaac Newton</a:t>
            </a:r>
          </a:p>
        </p:txBody>
      </p:sp>
      <p:sp>
        <p:nvSpPr>
          <p:cNvPr id="5" name="Slide Number 5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1/4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Bar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739775" y="2770094"/>
            <a:ext cx="7662864" cy="3267169"/>
            <a:chOff x="739775" y="2770094"/>
            <a:chExt cx="7662864" cy="3267169"/>
          </a:xfrm>
        </p:grpSpPr>
        <p:sp>
          <p:nvSpPr>
            <p:cNvPr id="4" name="rc4"/>
            <p:cNvSpPr/>
            <p:nvPr/>
          </p:nvSpPr>
          <p:spPr>
            <a:xfrm>
              <a:off x="1672413" y="4980487"/>
              <a:ext cx="266646" cy="20181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39060" y="4870095"/>
              <a:ext cx="266646" cy="312203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205706" y="4718306"/>
              <a:ext cx="266646" cy="463992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472352" y="4475097"/>
              <a:ext cx="266646" cy="707201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738999" y="4043877"/>
              <a:ext cx="266646" cy="1138421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272291" y="5032234"/>
              <a:ext cx="266646" cy="15006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538938" y="4980487"/>
              <a:ext cx="266646" cy="201811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805584" y="4832148"/>
              <a:ext cx="266646" cy="350150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072231" y="4649310"/>
              <a:ext cx="266646" cy="532988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338877" y="4245688"/>
              <a:ext cx="266646" cy="936610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872170" y="4916667"/>
              <a:ext cx="266646" cy="26563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138816" y="4763152"/>
              <a:ext cx="266646" cy="419146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405462" y="4544093"/>
              <a:ext cx="266646" cy="638205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672109" y="4240513"/>
              <a:ext cx="266646" cy="941785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938755" y="3955908"/>
              <a:ext cx="266646" cy="1226390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472048" y="5037408"/>
              <a:ext cx="266646" cy="14489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6738694" y="4947715"/>
              <a:ext cx="266646" cy="234583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005341" y="4849396"/>
              <a:ext cx="266646" cy="332902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7271987" y="4576865"/>
              <a:ext cx="266646" cy="605433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538633" y="4319858"/>
              <a:ext cx="266646" cy="862440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1967644" y="5375902"/>
              <a:ext cx="742770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Rural Male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76595" y="5375902"/>
              <a:ext cx="924625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Rural Female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139877" y="5375902"/>
              <a:ext cx="797817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Urban Male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648827" y="5375902"/>
              <a:ext cx="979673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Urban Female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7138311" y="3548858"/>
              <a:ext cx="820843" cy="100583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264041" y="3674587"/>
              <a:ext cx="100583" cy="8382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264041" y="3842227"/>
              <a:ext cx="100583" cy="83819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264041" y="4009867"/>
              <a:ext cx="100583" cy="83820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264041" y="4177508"/>
              <a:ext cx="100583" cy="83819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264041" y="4345148"/>
              <a:ext cx="100583" cy="83819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490355" y="3661630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50-54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490355" y="3829270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55-59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90355" y="3996910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60-64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490355" y="4164550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65-69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490355" y="4332190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70-74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427099" y="3457417"/>
              <a:ext cx="0" cy="1724881"/>
            </a:xfrm>
            <a:custGeom>
              <a:avLst/>
              <a:pathLst>
                <a:path w="0" h="1724881">
                  <a:moveTo>
                    <a:pt x="0" y="17248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343279" y="518229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343279" y="4837322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343279" y="4492346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343279" y="414737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343279" y="380239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343279" y="345741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5400000">
              <a:off x="1128606" y="5129415"/>
              <a:ext cx="88881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084166" y="4784439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084166" y="4439463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084166" y="4094486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1084166" y="3749510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43361" y="3012850"/>
              <a:ext cx="2190971" cy="1611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 i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 Rates in Virginia</a:t>
              </a:r>
            </a:p>
          </p:txBody>
        </p:sp>
      </p:grpSp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2/4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iris data sets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40664" y="2784475"/>
          <a:ext cx="3767328" cy="3252788"/>
        </p:xfrm>
        <a:graphic>
          <a:graphicData uri="http://schemas.openxmlformats.org/drawingml/2006/table">
            <a:tbl>
              <a:tblPr/>
              <a:tblGrid>
                <a:gridCol w="753465"/>
                <a:gridCol w="753465"/>
                <a:gridCol w="753465"/>
                <a:gridCol w="753465"/>
                <a:gridCol w="753465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r>
              <a:rPr/>
              <a:t>iris data set gives the measurements in centimeters of the variables sepal length and width and petal length and width, respectively, for 50 flowers from each of 3 species of iris. The species are Iris setosa, versicolor, and virginica.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3/4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 Script for histogram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5029200" y="273050"/>
            <a:ext cx="3657600" cy="5853113"/>
            <a:chOff x="5029200" y="273050"/>
            <a:chExt cx="3657600" cy="5853113"/>
          </a:xfrm>
        </p:grpSpPr>
        <p:sp>
          <p:nvSpPr>
            <p:cNvPr id="4" name="tx4"/>
            <p:cNvSpPr/>
            <p:nvPr/>
          </p:nvSpPr>
          <p:spPr>
            <a:xfrm>
              <a:off x="5598929" y="515806"/>
              <a:ext cx="2853421" cy="1611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Histogram of iris$Sepal.Width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6456744" y="5773095"/>
              <a:ext cx="1137791" cy="1351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iris$Sepal.Width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4747228" y="3050401"/>
              <a:ext cx="734925" cy="1307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Frequency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5813495" y="5271199"/>
              <a:ext cx="2020240" cy="0"/>
            </a:xfrm>
            <a:custGeom>
              <a:avLst/>
              <a:pathLst>
                <a:path w="2020240" h="0">
                  <a:moveTo>
                    <a:pt x="0" y="0"/>
                  </a:moveTo>
                  <a:lnTo>
                    <a:pt x="20202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13495" y="52711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18555" y="52711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3615" y="52711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28676" y="52711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833736" y="52711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702410" y="54671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6207471" y="54671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712531" y="54671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7217591" y="54671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3.5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722651" y="54671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4.0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5716524" y="1230909"/>
              <a:ext cx="0" cy="3880629"/>
            </a:xfrm>
            <a:custGeom>
              <a:avLst/>
              <a:pathLst>
                <a:path w="0" h="3880629">
                  <a:moveTo>
                    <a:pt x="0" y="38806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32704" y="511153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32704" y="4557163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32704" y="400278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32704" y="3448411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632704" y="2894036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32704" y="233966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32704" y="178528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32704" y="123090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 rot="-5400000">
              <a:off x="5418031" y="5058655"/>
              <a:ext cx="88881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5419023" y="4505271"/>
              <a:ext cx="88881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5373591" y="3949903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5374583" y="3396520"/>
              <a:ext cx="177762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373591" y="2841152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5373591" y="2286777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5373591" y="1732401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5373591" y="117802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35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5813495" y="4668038"/>
              <a:ext cx="202024" cy="44350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15519" y="4335412"/>
              <a:ext cx="202024" cy="7761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217543" y="3670162"/>
              <a:ext cx="202024" cy="14413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419567" y="2561410"/>
              <a:ext cx="202024" cy="25501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621591" y="1120034"/>
              <a:ext cx="202024" cy="39915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823615" y="2450535"/>
              <a:ext cx="202024" cy="26610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025640" y="3115786"/>
              <a:ext cx="202024" cy="19957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227664" y="4002787"/>
              <a:ext cx="202024" cy="11087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429688" y="4113662"/>
              <a:ext cx="202024" cy="9978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631712" y="4778913"/>
              <a:ext cx="202024" cy="3326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33736" y="4889788"/>
              <a:ext cx="202024" cy="2217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8035760" y="5000663"/>
              <a:ext cx="202024" cy="1108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Sepal.Width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4/4</a:t>
            </a:r>
          </a:p>
        </p:txBody>
      </p:sp>
    </p:spTree>
  </p:cSld>
</p:sld>
</file>

<file path=ppt/theme/_rels/theme1.xml.rels><?xml version="1.0" encoding="UTF-8" standalone="yes"?><Relationships xmlns="http://schemas.openxmlformats.org/package/2006/relationships"><Relationship Target="../media/image1.jpeg" Type="http://schemas.openxmlformats.org/officeDocument/2006/relationships/image" Id="rId1"></Relationship><Relationship Target="../media/image2.jpeg" Type="http://schemas.openxmlformats.org/officeDocument/2006/relationships/image" Id="rId2"></Relationship><Relationship Target="../media/image3.jpeg" Type="http://schemas.openxmlformats.org/officeDocument/2006/relationships/image" Id="rId3"></Relationship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Genesis.thmx</properties:Template>
  <properties:Company/>
  <properties:Words>0</properties:Words>
  <properties:PresentationFormat>On-screen Show (4:3)</properties:PresentationFormat>
  <properties:Paragraphs>0</properties:Paragraphs>
  <properties:Slides>1</properties:Slides>
  <properties:Notes>0</properties:Notes>
  <properties:TotalTime>1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properties:HeadingPairs>
  <properties:TitlesOfParts>
    <vt:vector baseType="lpstr" size="2">
      <vt:lpstr>Genesis</vt:lpstr>
      <vt:lpstr>PowerPoint Presentation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2015-01-04T20:22:44Z</dcterms:created>
  <dc:creator>Alboukadel Kassambara</dc:creator>
  <cp:lastModifiedBy>docx4j</cp:lastModifiedBy>
  <dcterms:modified xmlns:xsi="http://www.w3.org/2001/XMLSchema-instance" xsi:type="dcterms:W3CDTF">2015-01-04T21:02:54Z</dcterms:modified>
  <cp:revision>1</cp:revision>
  <dc:title>PowerPoint Presentation</dc:title>
</cp:coreProperties>
</file>