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7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373507431" r:id="rId6"/>
    <p:sldId id="725063415" r:id="rId7"/>
    <p:sldId id="394602760" r:id="rId8"/>
    <p:sldId id="546996197" r:id="rId9"/>
    <p:sldId id="1746459670" r:id="rId10"/>
    <p:sldId id="724161508" r:id="rId11"/>
    <p:sldId id="1017531134" r:id="rId12"/>
    <p:sldId id="382938916" r:id="rId13"/>
    <p:sldId id="904240628" r:id="rId14"/>
    <p:sldId id="1138592626" r:id="rId15"/>
    <p:sldId id="521534855" r:id="rId1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9.xml" Type="http://schemas.openxmlformats.org/officeDocument/2006/relationships/slide" Id="rId14"/><Relationship Target="slides/slide10.xml" Type="http://schemas.openxmlformats.org/officeDocument/2006/relationships/slide" Id="rId15"/><Relationship Target="slides/slide11.xml" Type="http://schemas.openxmlformats.org/officeDocument/2006/relationships/slide" Id="rId1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Sepal.Width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Mode="External" Target="http://www.sthda.com/english" Type="http://schemas.openxmlformats.org/officeDocument/2006/relationships/hyperlink" Id="rId2"/></Relationships>
</file>

<file path=ppt/slides/_rels/slide6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7_image_rId2.png" Type="http://schemas.openxmlformats.org/officeDocument/2006/relationships/image" Id="rId2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Create a PowerPoint document from R software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R and ReporteRs package</a:t>
            </a:r>
          </a:p>
        </p:txBody>
      </p:sp>
      <p:sp>
        <p:nvSpPr>
          <p:cNvPr id="3" name="Date 3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2016-09-19</a:t>
            </a:r>
          </a:p>
        </p:txBody>
      </p:sp>
      <p:sp>
        <p:nvSpPr>
          <p:cNvPr id="4" name="Footer 4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Isaac Newton</a:t>
            </a:r>
          </a:p>
        </p:txBody>
      </p:sp>
      <p:sp>
        <p:nvSpPr>
          <p:cNvPr id="5" name="Slide Number 5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1/11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Zebra striped table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3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10/11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Ordered and unordored lists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AutoNum type="arabicPeriod"/>
            </a:pPr>
            <a:r>
              <a:rPr/>
              <a:t>Item 1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AutoNum type="arabicPeriod"/>
            </a:pPr>
            <a:r>
              <a:rPr/>
              <a:t>Item 2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AutoNum type="arabicPeriod"/>
            </a:pPr>
            <a:r>
              <a:rPr/>
              <a:t>Item 3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Item 1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Item 2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Item 3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11/11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Bar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1876495" y="4993340"/>
              <a:ext cx="381490" cy="32865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7986" y="4813560"/>
              <a:ext cx="381490" cy="508438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639477" y="4566364"/>
              <a:ext cx="381490" cy="755634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020968" y="4170288"/>
              <a:ext cx="381490" cy="1151710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402458" y="3468026"/>
              <a:ext cx="381490" cy="1853973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165440" y="5077611"/>
              <a:ext cx="381490" cy="244387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4546931" y="4993340"/>
              <a:ext cx="381490" cy="328658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928422" y="4751761"/>
              <a:ext cx="381490" cy="570237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5309912" y="4454002"/>
              <a:ext cx="381490" cy="867996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691403" y="3796684"/>
              <a:ext cx="381490" cy="1525314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454385" y="4889405"/>
              <a:ext cx="381490" cy="43259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835876" y="4639399"/>
              <a:ext cx="381490" cy="682599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7217367" y="4282650"/>
              <a:ext cx="381490" cy="1039348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598857" y="3788257"/>
              <a:ext cx="381490" cy="1533741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980348" y="3324764"/>
              <a:ext cx="381490" cy="1997234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743330" y="5086038"/>
              <a:ext cx="381490" cy="23596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9124821" y="4939968"/>
              <a:ext cx="381490" cy="382030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506311" y="4779852"/>
              <a:ext cx="381490" cy="542146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887802" y="4336022"/>
              <a:ext cx="381490" cy="985976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269293" y="3917474"/>
              <a:ext cx="381490" cy="1404524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458837" y="5515602"/>
              <a:ext cx="742770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Rural Male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56854" y="5515602"/>
              <a:ext cx="924625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Rural Female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009203" y="5515602"/>
              <a:ext cx="797817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Urban Male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9207220" y="5515602"/>
              <a:ext cx="979673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Urban Female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10089472" y="2604389"/>
              <a:ext cx="820843" cy="100583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0215202" y="2730119"/>
              <a:ext cx="100583" cy="8381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0215202" y="2897758"/>
              <a:ext cx="100583" cy="83820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0215202" y="3065399"/>
              <a:ext cx="100583" cy="83819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0215202" y="3233039"/>
              <a:ext cx="100583" cy="83820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0215202" y="3400679"/>
              <a:ext cx="100583" cy="83820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0441516" y="2717161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50-54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0441516" y="2884801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55-59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0441516" y="3052441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60-64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0441516" y="3220081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65-69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0441516" y="3387721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70-74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1525524" y="2512949"/>
              <a:ext cx="0" cy="2809050"/>
            </a:xfrm>
            <a:custGeom>
              <a:avLst/>
              <a:pathLst>
                <a:path w="0" h="2809050">
                  <a:moveTo>
                    <a:pt x="0" y="28090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441704" y="532199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441704" y="476018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441704" y="419837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441704" y="363656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441704" y="307475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441704" y="251294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 rot="-5400000">
              <a:off x="1227031" y="5269115"/>
              <a:ext cx="88881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1182591" y="4707305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182591" y="4145495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182591" y="3583685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1182591" y="3021875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80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1138150" y="2460065"/>
              <a:ext cx="26664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168154" y="2068381"/>
              <a:ext cx="2190971" cy="1611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true" i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 Rates in Virginia</a:t>
              </a:r>
            </a:p>
          </p:txBody>
        </p:sp>
      </p:grpSp>
      <p:sp>
        <p:nvSpPr>
          <p:cNvPr id="3" name="Slide Number 3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2/11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iris data sets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/>
              <a:t>iris data set gives the measurements in centimeters of the variables sepal length and width and petal length and width, respectively, for 50 flowers from each of 3 species of iris. The species are Iris setosa, versicolor, and virginica.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3/11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R Script for histogram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5183187" y="987425"/>
            <a:ext cx="6172200" cy="4873625"/>
            <a:chOff x="5183187" y="987425"/>
            <a:chExt cx="6172200" cy="4873625"/>
          </a:xfrm>
        </p:grpSpPr>
        <p:sp>
          <p:nvSpPr>
            <p:cNvPr id="4" name="tx4"/>
            <p:cNvSpPr/>
            <p:nvPr/>
          </p:nvSpPr>
          <p:spPr>
            <a:xfrm>
              <a:off x="7010217" y="1230181"/>
              <a:ext cx="2853421" cy="1611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Histogram of iris$Sepal.Width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7868032" y="5507982"/>
              <a:ext cx="1137791" cy="13513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iris$Sepal.Width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4901216" y="3275032"/>
              <a:ext cx="734925" cy="1307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Frequency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6060616" y="5006086"/>
              <a:ext cx="3960518" cy="0"/>
            </a:xfrm>
            <a:custGeom>
              <a:avLst/>
              <a:pathLst>
                <a:path w="3960518" h="0">
                  <a:moveTo>
                    <a:pt x="0" y="0"/>
                  </a:moveTo>
                  <a:lnTo>
                    <a:pt x="39605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60616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50746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40876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031005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021135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949532" y="5202070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6939661" y="5202070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7929791" y="5202070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8919921" y="5202070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3.5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9910050" y="5202070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4.0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5870511" y="1883814"/>
              <a:ext cx="0" cy="2998888"/>
            </a:xfrm>
            <a:custGeom>
              <a:avLst/>
              <a:pathLst>
                <a:path w="0" h="2998888">
                  <a:moveTo>
                    <a:pt x="0" y="29988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86691" y="4882703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86691" y="4454290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86691" y="402587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86691" y="3597465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86691" y="3169052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786691" y="274063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86691" y="231222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786691" y="1883814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 rot="-5400000">
              <a:off x="5572019" y="4829819"/>
              <a:ext cx="88881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5573011" y="4402399"/>
              <a:ext cx="88881" cy="1037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5527579" y="3972994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5528571" y="3545573"/>
              <a:ext cx="177762" cy="1037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5527579" y="3116168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5527579" y="2687756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5527579" y="2259343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5527579" y="1830930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35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6060616" y="4539973"/>
              <a:ext cx="396051" cy="3427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456668" y="4282925"/>
              <a:ext cx="396051" cy="5997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852720" y="3768830"/>
              <a:ext cx="396051" cy="11138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248772" y="2912004"/>
              <a:ext cx="396051" cy="19706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644824" y="1798131"/>
              <a:ext cx="396051" cy="30845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040876" y="2826322"/>
              <a:ext cx="396051" cy="20563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436928" y="3340417"/>
              <a:ext cx="396051" cy="15422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832979" y="4025877"/>
              <a:ext cx="396051" cy="8568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9229031" y="4111560"/>
              <a:ext cx="396051" cy="7711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9625083" y="4625655"/>
              <a:ext cx="396051" cy="2570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0021135" y="4711338"/>
              <a:ext cx="396051" cy="1713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0417187" y="4797020"/>
              <a:ext cx="396051" cy="856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Sepal.Width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4/11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Document with formatted texts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 b="true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 data set</a:t>
            </a:r>
            <a:r>
              <a:rPr/>
              <a:t> contains the measurements of </a:t>
            </a:r>
            <a:r>
              <a:rPr sz="1800" b="true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sepal length</a:t>
            </a:r>
            <a:r>
              <a:rPr/>
              <a:t> and width and petal length and width</a:t>
            </a:r>
          </a:p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/>
              <a:t> </a:t>
            </a:r>
          </a:p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 b="true" i="true" u="sng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  <a:hlinkClick r:id="rId2"/>
              </a:rPr>
              <a:t>Click here to visit STHDA web site!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5/11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Histogram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tx4"/>
            <p:cNvSpPr/>
            <p:nvPr/>
          </p:nvSpPr>
          <p:spPr>
            <a:xfrm>
              <a:off x="2169929" y="2068381"/>
              <a:ext cx="2853421" cy="1611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Histogram of iris$Sepal.Width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027744" y="5823895"/>
              <a:ext cx="1137791" cy="13513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iris$Sepal.Width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556228" y="3852088"/>
              <a:ext cx="734925" cy="1307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Frequency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678940" y="5321999"/>
              <a:ext cx="3196166" cy="0"/>
            </a:xfrm>
            <a:custGeom>
              <a:avLst/>
              <a:pathLst>
                <a:path w="3196166" h="0">
                  <a:moveTo>
                    <a:pt x="0" y="0"/>
                  </a:moveTo>
                  <a:lnTo>
                    <a:pt x="31961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678940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77981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77023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076065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75106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1567855" y="55179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366896" y="55179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165938" y="55179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964980" y="55179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3.5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764021" y="55179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4.0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1525523" y="2689237"/>
              <a:ext cx="0" cy="2528722"/>
            </a:xfrm>
            <a:custGeom>
              <a:avLst/>
              <a:pathLst>
                <a:path w="0" h="2528722">
                  <a:moveTo>
                    <a:pt x="0" y="25287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41704" y="5217960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41704" y="4856713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41704" y="4495467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41704" y="4134221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41704" y="377297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41704" y="3411729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41704" y="3050483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441704" y="2689237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 rot="-5400000">
              <a:off x="1227031" y="5165076"/>
              <a:ext cx="88881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228023" y="4804822"/>
              <a:ext cx="88881" cy="1037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182591" y="4442584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183583" y="4082330"/>
              <a:ext cx="177762" cy="1037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182591" y="3720091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1182591" y="3358845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1182591" y="2997599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1182591" y="2636353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35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1678940" y="4928963"/>
              <a:ext cx="319616" cy="28899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998556" y="4712215"/>
              <a:ext cx="319616" cy="50574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318173" y="4278720"/>
              <a:ext cx="319616" cy="93923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637790" y="3556227"/>
              <a:ext cx="319616" cy="1661732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957406" y="2616987"/>
              <a:ext cx="319616" cy="2600972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277023" y="3483978"/>
              <a:ext cx="319616" cy="173398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596640" y="3917474"/>
              <a:ext cx="319616" cy="130048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916256" y="4495467"/>
              <a:ext cx="319616" cy="722492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35873" y="4567717"/>
              <a:ext cx="319616" cy="65024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555490" y="5001212"/>
              <a:ext cx="319616" cy="216747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75106" y="5073461"/>
              <a:ext cx="319616" cy="14449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194723" y="5145710"/>
              <a:ext cx="319616" cy="7224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/>
              <a:t>This histogram is generated using iris data sets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6/11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Image from R website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5181600" cy="4351338"/>
          </a:xfrm>
          <a:prstGeom prst="rect">
            <a:avLst/>
          </a:prstGeom>
        </p:spPr>
      </p:pic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/>
              <a:t>This image has been downloaded from R website</a:t>
            </a:r>
          </a:p>
        </p:txBody>
      </p:sp>
      <p:sp>
        <p:nvSpPr>
          <p:cNvPr id="6" name="Slide Number 6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7/11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Simple table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3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8/11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Vanilla table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3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9/11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