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7" r:id="rId2"/>
    <p:sldId id="258" r:id="rId3"/>
    <p:sldId id="259" r:id="rId4"/>
    <p:sldId id="263" r:id="rId5"/>
    <p:sldId id="266" r:id="rId6"/>
    <p:sldId id="262" r:id="rId7"/>
    <p:sldId id="261" r:id="rId8"/>
    <p:sldId id="278" r:id="rId9"/>
    <p:sldId id="264" r:id="rId10"/>
    <p:sldId id="265" r:id="rId11"/>
    <p:sldId id="267" r:id="rId12"/>
    <p:sldId id="268" r:id="rId13"/>
    <p:sldId id="269" r:id="rId14"/>
    <p:sldId id="270" r:id="rId15"/>
    <p:sldId id="27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23-Apr-19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23-Apr-19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fx/" TargetMode="External"/><Relationship Id="rId2" Type="http://schemas.openxmlformats.org/officeDocument/2006/relationships/hyperlink" Target="https://www.javatpoint.com/javafx-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d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8600"/>
            <a:ext cx="8077200" cy="914400"/>
          </a:xfrm>
        </p:spPr>
        <p:txBody>
          <a:bodyPr>
            <a:noAutofit/>
          </a:bodyPr>
          <a:lstStyle/>
          <a:p>
            <a:pPr algn="ctr"/>
            <a:r>
              <a:rPr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MALAVIYA  NATIONAL  INSTITUTE  OF  TECHNOLOGY,  JAIPUR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305800" cy="4953000"/>
          </a:xfrm>
        </p:spPr>
        <p:txBody>
          <a:bodyPr>
            <a:normAutofit/>
          </a:bodyPr>
          <a:lstStyle/>
          <a:p>
            <a:endParaRPr 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 Programming Lab Project</a:t>
            </a:r>
          </a:p>
          <a:p>
            <a:pPr algn="ctr"/>
            <a:endPara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MOVIE HOUSE</a:t>
            </a:r>
          </a:p>
          <a:p>
            <a:endPara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defRPr/>
            </a:pPr>
            <a:r>
              <a:rPr lang="en-US" sz="2400" b="1" dirty="0" smtClean="0"/>
              <a:t>Submitted to-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Praveen Kumar </a:t>
            </a:r>
            <a:r>
              <a:rPr lang="en-US" sz="2400" b="1" dirty="0" err="1" smtClean="0"/>
              <a:t>Chandaliya</a:t>
            </a:r>
            <a:r>
              <a:rPr lang="en-US" sz="2400" b="1" dirty="0" smtClean="0"/>
              <a:t> </a:t>
            </a:r>
          </a:p>
          <a:p>
            <a:pPr algn="r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nit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007291"/>
          </a:xfrm>
        </p:spPr>
        <p:txBody>
          <a:bodyPr/>
          <a:lstStyle/>
          <a:p>
            <a:r>
              <a:rPr lang="en-US" dirty="0" smtClean="0"/>
              <a:t>Cart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Purchased</a:t>
            </a:r>
          </a:p>
          <a:p>
            <a:endParaRPr lang="en-US" dirty="0" smtClean="0"/>
          </a:p>
        </p:txBody>
      </p:sp>
      <p:pic>
        <p:nvPicPr>
          <p:cNvPr id="4" name="Picture 3" descr="cart_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1000"/>
            <a:ext cx="3705742" cy="666843"/>
          </a:xfrm>
          <a:prstGeom prst="rect">
            <a:avLst/>
          </a:prstGeom>
        </p:spPr>
      </p:pic>
      <p:pic>
        <p:nvPicPr>
          <p:cNvPr id="5" name="Picture 4" descr="user_d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828800"/>
            <a:ext cx="5562600" cy="2514600"/>
          </a:xfrm>
          <a:prstGeom prst="rect">
            <a:avLst/>
          </a:prstGeom>
        </p:spPr>
      </p:pic>
      <p:pic>
        <p:nvPicPr>
          <p:cNvPr id="6" name="Picture 5" descr="library_d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5257800"/>
            <a:ext cx="3715269" cy="7049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 Query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Query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Delete Query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Query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Database Queries</a:t>
            </a:r>
            <a:b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ins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153400" cy="685800"/>
          </a:xfrm>
          <a:prstGeom prst="rect">
            <a:avLst/>
          </a:prstGeom>
        </p:spPr>
      </p:pic>
      <p:pic>
        <p:nvPicPr>
          <p:cNvPr id="5" name="Picture 4" descr="sel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19400"/>
            <a:ext cx="8382000" cy="762000"/>
          </a:xfrm>
          <a:prstGeom prst="rect">
            <a:avLst/>
          </a:prstGeom>
        </p:spPr>
      </p:pic>
      <p:pic>
        <p:nvPicPr>
          <p:cNvPr id="6" name="Picture 5" descr="dele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191000"/>
            <a:ext cx="8305800" cy="762000"/>
          </a:xfrm>
          <a:prstGeom prst="rect">
            <a:avLst/>
          </a:prstGeom>
        </p:spPr>
      </p:pic>
      <p:pic>
        <p:nvPicPr>
          <p:cNvPr id="7" name="Picture 6" descr="upda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86400"/>
            <a:ext cx="7620000" cy="685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_log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838200"/>
            <a:ext cx="6477000" cy="2743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20762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Glimpse of our Desktop application</a:t>
            </a:r>
            <a:b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admin_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86199"/>
            <a:ext cx="6553200" cy="27432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gist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0"/>
            <a:ext cx="6324600" cy="68580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dd_inf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0"/>
            <a:ext cx="8305800" cy="68580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le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95400"/>
            <a:ext cx="6629400" cy="32004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ro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edi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ccou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Goyal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Id - 2016ucp1100</a:t>
            </a:r>
          </a:p>
          <a:p>
            <a:pPr marL="624078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Batch - A (1,2)</a:t>
            </a:r>
          </a:p>
          <a:p>
            <a:pPr marL="624078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Tibrewal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624078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Id - 2016ucp1103</a:t>
            </a:r>
          </a:p>
          <a:p>
            <a:pPr marL="624078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Batch - A (1,2)</a:t>
            </a:r>
          </a:p>
          <a:p>
            <a:pPr marL="624078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287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Details		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r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50893" cy="6789709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bra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bout_u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javapadho-slideshare-JDBC.pdf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ProgrammingKnowledge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Channel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://www.javatpoint.com/javafx-tutorial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https://www.tutorialspoint.com/javafx/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8686800" cy="4525963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gathering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Tools and technologies used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E-R Diagram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Relational Schemas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Queries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Glimpse of our Desktop application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				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382000" cy="53214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Movie House is a desktop application on which user can purchase movies and watch them after buying.</a:t>
            </a:r>
          </a:p>
          <a:p>
            <a:pPr>
              <a:lnSpc>
                <a:spcPct val="15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Admin login Facility is there.</a:t>
            </a:r>
          </a:p>
          <a:p>
            <a:pPr>
              <a:lnSpc>
                <a:spcPct val="15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Admin can add movie details after successful login.</a:t>
            </a:r>
          </a:p>
          <a:p>
            <a:pPr>
              <a:lnSpc>
                <a:spcPct val="15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Admin can remove movie.</a:t>
            </a:r>
          </a:p>
          <a:p>
            <a:pPr>
              <a:lnSpc>
                <a:spcPct val="15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User Registration is there.</a:t>
            </a:r>
          </a:p>
          <a:p>
            <a:pPr>
              <a:lnSpc>
                <a:spcPct val="15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User can access movie house after successful login</a:t>
            </a:r>
          </a:p>
          <a:p>
            <a:pPr>
              <a:lnSpc>
                <a:spcPct val="15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Password is encrypted using MD5 encryption technique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	so that no one can understand password from the database directly</a:t>
            </a:r>
          </a:p>
          <a:p>
            <a:pPr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eatures</a:t>
            </a:r>
            <a:b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can see his/her profile.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can update his/her profile.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can add money using his card number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cvv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information.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can change/update his password 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can watch trailer of the selected movie in the home page.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can add movies to the cart.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can delete movies from the cart.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can see his/her collection of movies.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eatures</a:t>
            </a:r>
            <a:b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data is gathered from various resources:</a:t>
            </a:r>
          </a:p>
          <a:p>
            <a:pPr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Trailer of movies from YouTube.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Movie Description, Genre, IMDB rating from 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https://www.imdb.com/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Cover Image and reference images are downloaded from google.com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gathering</a:t>
            </a:r>
            <a:b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JavaFX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Eclipse IDE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Scene Builder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Xampp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JDBC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Tools and technologies used</a:t>
            </a:r>
            <a:b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D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8763000" cy="5791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4400" b="1" u="sng" dirty="0" smtClean="0">
                <a:latin typeface="Times New Roman" pitchFamily="18" charset="0"/>
                <a:cs typeface="Times New Roman" pitchFamily="18" charset="0"/>
              </a:rPr>
              <a:t>E-R Diagram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en-US" dirty="0" smtClean="0"/>
              <a:t>Admin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Movie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pPr lvl="1">
              <a:lnSpc>
                <a:spcPct val="150000"/>
              </a:lnSpc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Relational Schemas</a:t>
            </a:r>
          </a:p>
        </p:txBody>
      </p:sp>
      <p:pic>
        <p:nvPicPr>
          <p:cNvPr id="4" name="Picture 3" descr="admin_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24000"/>
            <a:ext cx="4634209" cy="1143000"/>
          </a:xfrm>
          <a:prstGeom prst="rect">
            <a:avLst/>
          </a:prstGeom>
        </p:spPr>
      </p:pic>
      <p:pic>
        <p:nvPicPr>
          <p:cNvPr id="5" name="Picture 4" descr="movie_d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71800"/>
            <a:ext cx="6839905" cy="303889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236</Words>
  <Application>Microsoft Office PowerPoint</Application>
  <PresentationFormat>On-screen Show (4:3)</PresentationFormat>
  <Paragraphs>96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MALAVIYA  NATIONAL  INSTITUTE  OF  TECHNOLOGY,  JAIPUR</vt:lpstr>
      <vt:lpstr>Group Details  </vt:lpstr>
      <vt:lpstr>Content    </vt:lpstr>
      <vt:lpstr>Features </vt:lpstr>
      <vt:lpstr>Features </vt:lpstr>
      <vt:lpstr>Data gathering </vt:lpstr>
      <vt:lpstr>Tools and technologies used </vt:lpstr>
      <vt:lpstr>E-R Diagram </vt:lpstr>
      <vt:lpstr>Relational Schemas</vt:lpstr>
      <vt:lpstr>Slide 10</vt:lpstr>
      <vt:lpstr>Database Queries </vt:lpstr>
      <vt:lpstr>Glimpse of our Desktop application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 Goyal</dc:creator>
  <cp:lastModifiedBy>Ashish</cp:lastModifiedBy>
  <cp:revision>44</cp:revision>
  <dcterms:created xsi:type="dcterms:W3CDTF">2006-08-16T00:00:00Z</dcterms:created>
  <dcterms:modified xsi:type="dcterms:W3CDTF">2019-04-23T09:05:05Z</dcterms:modified>
</cp:coreProperties>
</file>