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7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E7DD3677-42FC-FD48-477C-0507AA36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5730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512C7-FAFA-66F1-415E-104CDB60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8142184" cy="4007177"/>
          </a:xfrm>
        </p:spPr>
        <p:txBody>
          <a:bodyPr anchor="t">
            <a:normAutofit/>
          </a:bodyPr>
          <a:lstStyle/>
          <a:p>
            <a:br>
              <a:rPr lang="en-US" sz="3600" b="1" dirty="0"/>
            </a:br>
            <a:r>
              <a:rPr lang="en-US" sz="3100" b="1" dirty="0"/>
              <a:t>E-commerce Microservices REST API</a:t>
            </a:r>
            <a:br>
              <a:rPr lang="en-US" sz="3100" dirty="0"/>
            </a:br>
            <a:r>
              <a:rPr lang="en-US" sz="3100" dirty="0"/>
              <a:t>A Full-Stack Application using Spring Boot and React</a:t>
            </a:r>
            <a:br>
              <a:rPr lang="en-US" sz="3100" dirty="0"/>
            </a:br>
            <a:r>
              <a:rPr lang="en-US" sz="3100" b="1" dirty="0"/>
              <a:t>Sofia</a:t>
            </a:r>
            <a:br>
              <a:rPr lang="en-US" sz="3100" dirty="0"/>
            </a:br>
            <a:r>
              <a:rPr lang="en-US" sz="3100" b="1" dirty="0"/>
              <a:t>08/05/2024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BA4DA-026A-672D-1394-E00B9E58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8"/>
            <a:ext cx="9406190" cy="16058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Introduction   Objective: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6119D-C17D-29BD-3E50-E601C558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33BD3-FC80-8FAD-D3D7-E816F14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AC69-2A72-2ACF-986A-3B8D60B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85B658-1453-CE58-D01A-C29F4C737978}"/>
              </a:ext>
            </a:extLst>
          </p:cNvPr>
          <p:cNvSpPr txBox="1">
            <a:spLocks/>
          </p:cNvSpPr>
          <p:nvPr/>
        </p:nvSpPr>
        <p:spPr>
          <a:xfrm flipV="1">
            <a:off x="2035713" y="5553395"/>
            <a:ext cx="6240084" cy="8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BAF576-E435-B222-EA4E-5DDA5B21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447" y="2537871"/>
            <a:ext cx="80881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REST API developed using Java and Spring Boot.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API follows a microservice architecture, making it scalable and easier to manage.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features for managing products, orders, customers,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JSON Web Tokens (JWT) for secure authentication and authorization. </a:t>
            </a:r>
          </a:p>
        </p:txBody>
      </p:sp>
    </p:spTree>
    <p:extLst>
      <p:ext uri="{BB962C8B-B14F-4D97-AF65-F5344CB8AC3E}">
        <p14:creationId xmlns:p14="http://schemas.microsoft.com/office/powerpoint/2010/main" val="139992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BA4DA-026A-672D-1394-E00B9E58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8"/>
            <a:ext cx="9406190" cy="16058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</a:t>
            </a:r>
            <a:r>
              <a:rPr lang="en-US" dirty="0"/>
              <a:t>Microservices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6119D-C17D-29BD-3E50-E601C558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33BD3-FC80-8FAD-D3D7-E816F14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AC69-2A72-2ACF-986A-3B8D60B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85B658-1453-CE58-D01A-C29F4C737978}"/>
              </a:ext>
            </a:extLst>
          </p:cNvPr>
          <p:cNvSpPr txBox="1">
            <a:spLocks/>
          </p:cNvSpPr>
          <p:nvPr/>
        </p:nvSpPr>
        <p:spPr>
          <a:xfrm>
            <a:off x="937516" y="1960776"/>
            <a:ext cx="9406190" cy="361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57FDF-76A4-A1C3-838D-C4E9918DA6B3}"/>
              </a:ext>
            </a:extLst>
          </p:cNvPr>
          <p:cNvSpPr txBox="1"/>
          <p:nvPr/>
        </p:nvSpPr>
        <p:spPr>
          <a:xfrm>
            <a:off x="1848294" y="2184662"/>
            <a:ext cx="72933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Microservices: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API Gateway: Single entry point, routes requests to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Catalog Service: Manages product details and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Order Service: Handles order processing and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Auth Service: Manages authentication and authorization with JWT.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Customer Service: Manages customer information and profiles.</a:t>
            </a:r>
          </a:p>
        </p:txBody>
      </p:sp>
    </p:spTree>
    <p:extLst>
      <p:ext uri="{BB962C8B-B14F-4D97-AF65-F5344CB8AC3E}">
        <p14:creationId xmlns:p14="http://schemas.microsoft.com/office/powerpoint/2010/main" val="13539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597-815B-1B6A-3133-7F31F57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496901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Technologies Used</a:t>
            </a:r>
            <a:br>
              <a:rPr lang="en-US" dirty="0"/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Technologies:Spring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Cloud: Service discovery, configuration, and communication.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 / Hibernate: Database interaction and ORM.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19 &amp; Spring Boot 3.0.2: Latest Java features and simplified development.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PostgreSQL: Reliable and powerful relational database.</a:t>
            </a:r>
            <a:br>
              <a:rPr lang="en-US" sz="105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D2093-24BB-3FE9-88FF-EE8EB71D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7EF3-28FE-1B23-0D01-8701845D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48B4F-0A73-47CD-DE0C-7768184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597-815B-1B6A-3133-7F31F57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49690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Setup &amp; Deployment</a:t>
            </a:r>
            <a:br>
              <a:rPr lang="en-US" dirty="0"/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the repository.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Install PostgreSQL and configure the database.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Update configuration files (application-{service}.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Start services: Eureka Server, Config Server, API Gateway, and others.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Deployment: Easily deployable to local environments or cloud platforms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D2093-24BB-3FE9-88FF-EE8EB71D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7EF3-28FE-1B23-0D01-8701845D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48B4F-0A73-47CD-DE0C-7768184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C5FE-717E-53FA-5517-E0882D2E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46375"/>
            <a:ext cx="8840344" cy="4672885"/>
          </a:xfrm>
        </p:spPr>
        <p:txBody>
          <a:bodyPr>
            <a:normAutofit/>
          </a:bodyPr>
          <a:lstStyle/>
          <a:p>
            <a:r>
              <a:rPr lang="en-US" b="1" dirty="0"/>
              <a:t>Challenges and Solutions</a:t>
            </a:r>
          </a:p>
          <a:p>
            <a:r>
              <a:rPr lang="en-US" sz="1400" b="1" dirty="0"/>
              <a:t>Database Management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Challenge:</a:t>
            </a:r>
            <a:r>
              <a:rPr lang="en-US" sz="1400" dirty="0"/>
              <a:t> Ensuring data consistency across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Solution:</a:t>
            </a:r>
            <a:r>
              <a:rPr lang="en-US" sz="1400" dirty="0"/>
              <a:t> Leveraged JPA/Hibernate with PostgreSQL for reliable data management.</a:t>
            </a:r>
          </a:p>
          <a:p>
            <a:r>
              <a:rPr lang="en-US" sz="1600" b="1" dirty="0"/>
              <a:t>Authentication &amp; Authorization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Challenge:</a:t>
            </a:r>
            <a:r>
              <a:rPr lang="en-US" sz="1600" dirty="0"/>
              <a:t> Secure and scalable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Solution:</a:t>
            </a:r>
            <a:r>
              <a:rPr lang="en-US" sz="1600" dirty="0"/>
              <a:t> Used JWT for stateless, secure, and scalable authentication.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0E3A-622F-B861-DA67-E765E77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5039-EFB9-23CF-F502-FD02E20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742B-30A5-F105-1A1E-96BEFF6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549-8E4E-5344-E04F-0B531F0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C177-BF74-66EF-FE54-E0D2306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704B-4C22-67CD-96E9-E9E9BA5A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5FA25-F169-7497-F011-C759FDEC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621"/>
            <a:ext cx="12192000" cy="52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395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C46AC89A31A429488EB8D30BACB80" ma:contentTypeVersion="4" ma:contentTypeDescription="Create a new document." ma:contentTypeScope="" ma:versionID="49e8a682cd3d242ae33e66c8b6542dd8">
  <xsd:schema xmlns:xsd="http://www.w3.org/2001/XMLSchema" xmlns:xs="http://www.w3.org/2001/XMLSchema" xmlns:p="http://schemas.microsoft.com/office/2006/metadata/properties" xmlns:ns3="4229743d-407a-46e1-b017-29e01d939692" targetNamespace="http://schemas.microsoft.com/office/2006/metadata/properties" ma:root="true" ma:fieldsID="794c8893dfa4ed1c3a8d62dc0ef5fa23" ns3:_="">
    <xsd:import namespace="4229743d-407a-46e1-b017-29e01d939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9743d-407a-46e1-b017-29e01d939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F4671-E502-4F0A-8DD8-71631E092D29}">
  <ds:schemaRefs>
    <ds:schemaRef ds:uri="http://schemas.microsoft.com/office/2006/documentManagement/types"/>
    <ds:schemaRef ds:uri="http://purl.org/dc/dcmitype/"/>
    <ds:schemaRef ds:uri="http://www.w3.org/XML/1998/namespace"/>
    <ds:schemaRef ds:uri="4229743d-407a-46e1-b017-29e01d939692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F041A1-85AE-4811-B609-F9EB6BC239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6D475-A495-4BEF-B67E-A35828811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9743d-407a-46e1-b017-29e01d939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MemoVTI</vt:lpstr>
      <vt:lpstr> E-commerce Microservices REST API A Full-Stack Application using Spring Boot and React Sofia 08/05/2024 </vt:lpstr>
      <vt:lpstr> Introduction   Objective: </vt:lpstr>
      <vt:lpstr> Microservices Architecture </vt:lpstr>
      <vt:lpstr>Technologies Used  Core Technologies:Spring Cloud: Service discovery, configuration, and communication. JPA / Hibernate: Database interaction and ORM. Java 19 &amp; Spring Boot 3.0.2: Latest Java features and simplified development. PostgreSQL: Reliable and powerful relational database.  </vt:lpstr>
      <vt:lpstr>Setup &amp; Deployment   Clone the repository.     Install PostgreSQL and configure the database.     Update configuration files (application-{service}.yml).     Start services: Eureka Server, Config Server, API Gateway, and others.  Deployment: Easily deployable to local environments or cloud platforms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Wagner</dc:creator>
  <cp:lastModifiedBy>Sofia Wagner</cp:lastModifiedBy>
  <cp:revision>2</cp:revision>
  <dcterms:created xsi:type="dcterms:W3CDTF">2024-08-12T13:54:45Z</dcterms:created>
  <dcterms:modified xsi:type="dcterms:W3CDTF">2024-08-12T15:32:45Z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0x0101003E5C46AC89A31A429488EB8D30BACB80</vt:lpwstr>
  </property>
</Properties>
</file>