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4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0DB55-EF88-4D00-815E-88BEEF1C369C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06A22-A8CB-4E22-A5AB-4F5F1021E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4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9D24-7DE4-4F48-05B7-B9B5493DF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95703-2B4E-9281-EF95-1CBCBB700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E335-4D35-36E5-EBE1-6447C016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08C5-048E-0B14-EB16-9699E5C2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603AB-D468-0B24-39CF-9B7C9652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2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E7CF-6C24-E2C1-2927-DB908AF9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C5495-22CC-01C5-3767-9164F8024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436BA-31F4-ABEE-D783-C4C033D5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AF564-4B4A-73A7-0EF5-A4CF0CE4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FD0D-9829-FB58-5B39-746858BB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05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B7AF1-2AE8-3EFC-8D0E-DE32CCF65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4D0F-9C15-4169-E3F7-7CF70C93D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6F9AF-7372-B15B-2262-1A8A8D69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2D5D-4CB3-1EC6-26D6-930EC69E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2643-005E-512A-5AB9-9A221831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30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CCF2-E959-25B8-DC93-C95B732F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CFFA-E5FF-1986-9642-15F46857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B6F7-9812-E290-AE9D-1BCB55F3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98BF5-987B-8C1F-652B-8D7D6CCF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6359-798A-20B5-9255-2623D055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0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4EEF-9349-CC57-0916-DFA30ABA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D46E-16B5-263E-8EA6-DBCC34B3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FAD0-1CE9-B67F-5C3D-8A9D42CC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EA39-0820-96AC-9605-AD86441C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7BD4-655B-7F90-6349-873B4A5E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96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0592-840D-8D66-B012-B75FF034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E612-27AB-BE61-3358-2EE4CAAF1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825A8-6D6D-A6B2-4AA7-5900F4880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B7F0A-7091-5D99-8BC9-807A3C4D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A547-BEE1-D39A-3F4D-85B79A4B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5E6B4-773F-DAD7-5F51-0C828C0A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54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8AB6-8D4B-17F7-EFB8-008193FC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6529-57E0-7040-9E1C-BD45864D2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B0C0D-73B2-832E-592E-72EC4102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B5126-CA74-B2A4-1C5F-ECC8DC20B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9EAC-3B57-0CA4-76C5-9D244690E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51493-D6D4-A7A4-B9B9-FD342EC9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76DB5-5B2C-5425-DAA8-A37A17C2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FB37D-033F-B718-D868-E446DA17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3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B26B-FE75-E440-2811-02BD35C2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C400C-AD03-A683-3ED6-5D046033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7C2F1-3E80-A3E5-4BCA-AE636845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3E500-D2EA-9483-D279-7CFB2C28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45E6A-C61C-5EE0-F5A8-5617D50E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16C12-B5DF-685E-D00E-C984A814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C5981-E665-50F1-C4F3-AEB98B89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5F06-3FA3-2506-0E47-540CE60C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85A3-7E5F-F1A6-9C6D-9FF3DCD8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08DC1-C400-9536-1D6A-0B16C7541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4163-BF20-A181-5559-F82012D0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5630B-8B7D-2FB4-FCB0-40FDA55D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E064B-4648-5B85-630E-3B2A5003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23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ACD0-93F3-74D1-ACEB-74470B9D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F010A-58F9-3661-E95A-CFAD75E8D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7A37A-0A95-908F-EA7B-AF98992FE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8E89F-D670-1DC0-A9FF-F4D5B843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C723D-D38F-CC3A-C74B-734A97C3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048D1-5281-170B-F0DC-D14C5255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61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46FC0-F541-0D1A-3716-1C88911A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FF060-DEC4-019D-B578-41EB3981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56EF8-5F8A-7AC2-140D-C9A5850D4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38759-65AD-1141-6252-84D4709FC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1A8A-F8DF-A36C-8776-F3AC1FF53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92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</dc:title>
  <dc:creator>Pierre Gronlier</dc:creator>
  <cp:lastModifiedBy>Pierre Gronlier</cp:lastModifiedBy>
  <cp:revision>26</cp:revision>
  <dcterms:created xsi:type="dcterms:W3CDTF">2023-12-03T14:10:34Z</dcterms:created>
  <dcterms:modified xsi:type="dcterms:W3CDTF">2023-12-12T23:52:12Z</dcterms:modified>
</cp:coreProperties>
</file>