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4"/>
  </p:sldMasterIdLst>
  <p:notesMasterIdLst>
    <p:notesMasterId r:id="rId6"/>
  </p:notesMasterIdLst>
  <p:sldIdLst>
    <p:sldId id="21457085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3F37B7-0768-C153-36E9-D5192192158D}" name="lauresha.memeti@eco.de" initials="la" userId="S::urn:spo:guest#lauresha.memeti@eco.de::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zemek Halub" initials="PH" lastIdx="2" clrIdx="0">
    <p:extLst>
      <p:ext uri="{19B8F6BF-5375-455C-9EA6-DF929625EA0E}">
        <p15:presenceInfo xmlns:p15="http://schemas.microsoft.com/office/powerpoint/2012/main" userId="Przemek Halub" providerId="None"/>
      </p:ext>
    </p:extLst>
  </p:cmAuthor>
  <p:cmAuthor id="2" name="lauresha.memeti@eco.de" initials="la" lastIdx="1" clrIdx="1">
    <p:extLst>
      <p:ext uri="{19B8F6BF-5375-455C-9EA6-DF929625EA0E}">
        <p15:presenceInfo xmlns:p15="http://schemas.microsoft.com/office/powerpoint/2012/main" userId="S::urn:spo:guest#lauresha.memeti@eco.de::" providerId="AD"/>
      </p:ext>
    </p:extLst>
  </p:cmAuthor>
  <p:cmAuthor id="3" name="Benoit Tabutiaux" initials="BT" lastIdx="2" clrIdx="2">
    <p:extLst>
      <p:ext uri="{19B8F6BF-5375-455C-9EA6-DF929625EA0E}">
        <p15:presenceInfo xmlns:p15="http://schemas.microsoft.com/office/powerpoint/2012/main" userId="S::benoit.tabutiaux_imt.fr#ext#@gaiaxaisbl.onmicrosoft.com::a35131b0-a8b3-4c56-93ab-f2782a0754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7C2"/>
    <a:srgbClr val="DB8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F12A4-5205-48E4-A900-1DF943287294}" v="149" dt="2023-12-12T15:59:09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957" autoAdjust="0"/>
  </p:normalViewPr>
  <p:slideViewPr>
    <p:cSldViewPr snapToGrid="0">
      <p:cViewPr varScale="1">
        <p:scale>
          <a:sx n="162" d="100"/>
          <a:sy n="162" d="100"/>
        </p:scale>
        <p:origin x="130" y="9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Gronlier" userId="b8123042-69d9-448f-a87a-3dc04faf96bd" providerId="ADAL" clId="{EBDF12A4-5205-48E4-A900-1DF943287294}"/>
    <pc:docChg chg="undo custSel addSld delSld modSld sldOrd addMainMaster delMainMaster modMainMaster">
      <pc:chgData name="Pierre Gronlier" userId="b8123042-69d9-448f-a87a-3dc04faf96bd" providerId="ADAL" clId="{EBDF12A4-5205-48E4-A900-1DF943287294}" dt="2023-12-12T15:59:09.442" v="1773"/>
      <pc:docMkLst>
        <pc:docMk/>
      </pc:docMkLst>
      <pc:sldChg chg="del">
        <pc:chgData name="Pierre Gronlier" userId="b8123042-69d9-448f-a87a-3dc04faf96bd" providerId="ADAL" clId="{EBDF12A4-5205-48E4-A900-1DF943287294}" dt="2023-11-13T07:56:41.467" v="11" actId="47"/>
        <pc:sldMkLst>
          <pc:docMk/>
          <pc:sldMk cId="4294252953" sldId="2145708480"/>
        </pc:sldMkLst>
      </pc:sldChg>
      <pc:sldChg chg="modSp mod">
        <pc:chgData name="Pierre Gronlier" userId="b8123042-69d9-448f-a87a-3dc04faf96bd" providerId="ADAL" clId="{EBDF12A4-5205-48E4-A900-1DF943287294}" dt="2023-11-13T07:56:36.928" v="10" actId="20577"/>
        <pc:sldMkLst>
          <pc:docMk/>
          <pc:sldMk cId="2172978722" sldId="2145708485"/>
        </pc:sldMkLst>
        <pc:spChg chg="mod">
          <ac:chgData name="Pierre Gronlier" userId="b8123042-69d9-448f-a87a-3dc04faf96bd" providerId="ADAL" clId="{EBDF12A4-5205-48E4-A900-1DF943287294}" dt="2023-11-13T07:56:36.928" v="10" actId="20577"/>
          <ac:spMkLst>
            <pc:docMk/>
            <pc:sldMk cId="2172978722" sldId="2145708485"/>
            <ac:spMk id="2" creationId="{724BB699-1EBB-4DD0-B08B-6FA715DB4B5E}"/>
          </ac:spMkLst>
        </pc:spChg>
      </pc:sldChg>
      <pc:sldChg chg="new del">
        <pc:chgData name="Pierre Gronlier" userId="b8123042-69d9-448f-a87a-3dc04faf96bd" providerId="ADAL" clId="{EBDF12A4-5205-48E4-A900-1DF943287294}" dt="2023-11-13T07:57:01.504" v="25" actId="47"/>
        <pc:sldMkLst>
          <pc:docMk/>
          <pc:sldMk cId="1459183841" sldId="2145708486"/>
        </pc:sldMkLst>
      </pc:sldChg>
      <pc:sldChg chg="new del">
        <pc:chgData name="Pierre Gronlier" userId="b8123042-69d9-448f-a87a-3dc04faf96bd" providerId="ADAL" clId="{EBDF12A4-5205-48E4-A900-1DF943287294}" dt="2023-11-13T07:57:01.055" v="24" actId="47"/>
        <pc:sldMkLst>
          <pc:docMk/>
          <pc:sldMk cId="61914503" sldId="2145708487"/>
        </pc:sldMkLst>
      </pc:sldChg>
      <pc:sldChg chg="new del">
        <pc:chgData name="Pierre Gronlier" userId="b8123042-69d9-448f-a87a-3dc04faf96bd" providerId="ADAL" clId="{EBDF12A4-5205-48E4-A900-1DF943287294}" dt="2023-11-13T07:57:00.559" v="23" actId="47"/>
        <pc:sldMkLst>
          <pc:docMk/>
          <pc:sldMk cId="1789028671" sldId="2145708488"/>
        </pc:sldMkLst>
      </pc:sldChg>
      <pc:sldChg chg="del">
        <pc:chgData name="Pierre Gronlier" userId="b8123042-69d9-448f-a87a-3dc04faf96bd" providerId="ADAL" clId="{EBDF12A4-5205-48E4-A900-1DF943287294}" dt="2023-11-13T07:56:42.791" v="16" actId="47"/>
        <pc:sldMkLst>
          <pc:docMk/>
          <pc:sldMk cId="1396505663" sldId="2145708501"/>
        </pc:sldMkLst>
      </pc:sldChg>
      <pc:sldChg chg="addSp delSp modSp add del mod chgLayout">
        <pc:chgData name="Pierre Gronlier" userId="b8123042-69d9-448f-a87a-3dc04faf96bd" providerId="ADAL" clId="{EBDF12A4-5205-48E4-A900-1DF943287294}" dt="2023-11-13T14:09:25.614" v="820" actId="47"/>
        <pc:sldMkLst>
          <pc:docMk/>
          <pc:sldMk cId="51775863" sldId="2145708519"/>
        </pc:sldMkLst>
        <pc:spChg chg="del mod">
          <ac:chgData name="Pierre Gronlier" userId="b8123042-69d9-448f-a87a-3dc04faf96bd" providerId="ADAL" clId="{EBDF12A4-5205-48E4-A900-1DF943287294}" dt="2023-11-13T08:10:23.160" v="64" actId="478"/>
          <ac:spMkLst>
            <pc:docMk/>
            <pc:sldMk cId="51775863" sldId="2145708519"/>
            <ac:spMk id="2" creationId="{94891362-A8A8-85A2-CAB4-DA8EDA66216A}"/>
          </ac:spMkLst>
        </pc:spChg>
        <pc:spChg chg="del">
          <ac:chgData name="Pierre Gronlier" userId="b8123042-69d9-448f-a87a-3dc04faf96bd" providerId="ADAL" clId="{EBDF12A4-5205-48E4-A900-1DF943287294}" dt="2023-11-13T08:10:49.357" v="66" actId="700"/>
          <ac:spMkLst>
            <pc:docMk/>
            <pc:sldMk cId="51775863" sldId="2145708519"/>
            <ac:spMk id="3" creationId="{ABCC38CA-CE12-21BB-DAF5-C1FBBB03208F}"/>
          </ac:spMkLst>
        </pc:spChg>
        <pc:spChg chg="add mod ord">
          <ac:chgData name="Pierre Gronlier" userId="b8123042-69d9-448f-a87a-3dc04faf96bd" providerId="ADAL" clId="{EBDF12A4-5205-48E4-A900-1DF943287294}" dt="2023-11-13T08:10:49.357" v="66" actId="700"/>
          <ac:spMkLst>
            <pc:docMk/>
            <pc:sldMk cId="51775863" sldId="2145708519"/>
            <ac:spMk id="4" creationId="{835704CE-58B3-F81C-0321-4B4E5A34F48C}"/>
          </ac:spMkLst>
        </pc:spChg>
        <pc:spChg chg="add del mod ord">
          <ac:chgData name="Pierre Gronlier" userId="b8123042-69d9-448f-a87a-3dc04faf96bd" providerId="ADAL" clId="{EBDF12A4-5205-48E4-A900-1DF943287294}" dt="2023-11-13T08:11:30.672" v="159" actId="478"/>
          <ac:spMkLst>
            <pc:docMk/>
            <pc:sldMk cId="51775863" sldId="2145708519"/>
            <ac:spMk id="5" creationId="{3A4CCB90-4E69-7B32-0619-C616D6F262D7}"/>
          </ac:spMkLst>
        </pc:spChg>
        <pc:spChg chg="add mod">
          <ac:chgData name="Pierre Gronlier" userId="b8123042-69d9-448f-a87a-3dc04faf96bd" providerId="ADAL" clId="{EBDF12A4-5205-48E4-A900-1DF943287294}" dt="2023-11-13T09:29:04.135" v="677" actId="1076"/>
          <ac:spMkLst>
            <pc:docMk/>
            <pc:sldMk cId="51775863" sldId="2145708519"/>
            <ac:spMk id="6" creationId="{E356C28A-0C01-DA12-2DD8-98E77E6A0E85}"/>
          </ac:spMkLst>
        </pc:spChg>
        <pc:spChg chg="add del mod">
          <ac:chgData name="Pierre Gronlier" userId="b8123042-69d9-448f-a87a-3dc04faf96bd" providerId="ADAL" clId="{EBDF12A4-5205-48E4-A900-1DF943287294}" dt="2023-11-13T08:11:32.478" v="160" actId="478"/>
          <ac:spMkLst>
            <pc:docMk/>
            <pc:sldMk cId="51775863" sldId="2145708519"/>
            <ac:spMk id="8" creationId="{6281A851-E3F8-BC30-DF13-D5B05F26A21D}"/>
          </ac:spMkLst>
        </pc:spChg>
        <pc:spChg chg="add mod">
          <ac:chgData name="Pierre Gronlier" userId="b8123042-69d9-448f-a87a-3dc04faf96bd" providerId="ADAL" clId="{EBDF12A4-5205-48E4-A900-1DF943287294}" dt="2023-11-13T09:29:11.504" v="679" actId="1076"/>
          <ac:spMkLst>
            <pc:docMk/>
            <pc:sldMk cId="51775863" sldId="2145708519"/>
            <ac:spMk id="13" creationId="{5AF2178E-C058-933E-203C-1DFB8B430155}"/>
          </ac:spMkLst>
        </pc:spChg>
        <pc:spChg chg="add mod">
          <ac:chgData name="Pierre Gronlier" userId="b8123042-69d9-448f-a87a-3dc04faf96bd" providerId="ADAL" clId="{EBDF12A4-5205-48E4-A900-1DF943287294}" dt="2023-11-13T09:29:07.856" v="678" actId="1076"/>
          <ac:spMkLst>
            <pc:docMk/>
            <pc:sldMk cId="51775863" sldId="2145708519"/>
            <ac:spMk id="15" creationId="{53066419-5429-E251-D956-9035A33D4E4D}"/>
          </ac:spMkLst>
        </pc:spChg>
        <pc:spChg chg="add mod">
          <ac:chgData name="Pierre Gronlier" userId="b8123042-69d9-448f-a87a-3dc04faf96bd" providerId="ADAL" clId="{EBDF12A4-5205-48E4-A900-1DF943287294}" dt="2023-11-13T08:15:01.485" v="341" actId="1076"/>
          <ac:spMkLst>
            <pc:docMk/>
            <pc:sldMk cId="51775863" sldId="2145708519"/>
            <ac:spMk id="16" creationId="{AA9765CC-828F-F458-211F-D4C7356D8FD8}"/>
          </ac:spMkLst>
        </pc:spChg>
        <pc:spChg chg="add mod">
          <ac:chgData name="Pierre Gronlier" userId="b8123042-69d9-448f-a87a-3dc04faf96bd" providerId="ADAL" clId="{EBDF12A4-5205-48E4-A900-1DF943287294}" dt="2023-11-13T09:30:03.454" v="701" actId="1076"/>
          <ac:spMkLst>
            <pc:docMk/>
            <pc:sldMk cId="51775863" sldId="2145708519"/>
            <ac:spMk id="21" creationId="{294E6AEF-8BF6-2A9F-1271-6EFCC64F758A}"/>
          </ac:spMkLst>
        </pc:spChg>
        <pc:spChg chg="add mod">
          <ac:chgData name="Pierre Gronlier" userId="b8123042-69d9-448f-a87a-3dc04faf96bd" providerId="ADAL" clId="{EBDF12A4-5205-48E4-A900-1DF943287294}" dt="2023-11-13T08:15:50.164" v="363" actId="1076"/>
          <ac:spMkLst>
            <pc:docMk/>
            <pc:sldMk cId="51775863" sldId="2145708519"/>
            <ac:spMk id="23" creationId="{7C49E874-583D-0F8E-C5D7-369C38CECC65}"/>
          </ac:spMkLst>
        </pc:spChg>
        <pc:spChg chg="add mod">
          <ac:chgData name="Pierre Gronlier" userId="b8123042-69d9-448f-a87a-3dc04faf96bd" providerId="ADAL" clId="{EBDF12A4-5205-48E4-A900-1DF943287294}" dt="2023-11-13T09:25:47.913" v="523" actId="20577"/>
          <ac:spMkLst>
            <pc:docMk/>
            <pc:sldMk cId="51775863" sldId="2145708519"/>
            <ac:spMk id="24" creationId="{42731FD5-07A1-9F3D-CE78-7D8D138443DA}"/>
          </ac:spMkLst>
        </pc:spChg>
        <pc:spChg chg="add mod">
          <ac:chgData name="Pierre Gronlier" userId="b8123042-69d9-448f-a87a-3dc04faf96bd" providerId="ADAL" clId="{EBDF12A4-5205-48E4-A900-1DF943287294}" dt="2023-11-13T09:25:45.146" v="518" actId="20577"/>
          <ac:spMkLst>
            <pc:docMk/>
            <pc:sldMk cId="51775863" sldId="2145708519"/>
            <ac:spMk id="25" creationId="{D7083A94-C000-117A-9153-1472F1665FF4}"/>
          </ac:spMkLst>
        </pc:spChg>
        <pc:spChg chg="add mod">
          <ac:chgData name="Pierre Gronlier" userId="b8123042-69d9-448f-a87a-3dc04faf96bd" providerId="ADAL" clId="{EBDF12A4-5205-48E4-A900-1DF943287294}" dt="2023-11-13T09:25:38.755" v="509" actId="1076"/>
          <ac:spMkLst>
            <pc:docMk/>
            <pc:sldMk cId="51775863" sldId="2145708519"/>
            <ac:spMk id="32" creationId="{616286A9-9E57-F9B9-19C3-E5DC01F31242}"/>
          </ac:spMkLst>
        </pc:spChg>
        <pc:spChg chg="add mod">
          <ac:chgData name="Pierre Gronlier" userId="b8123042-69d9-448f-a87a-3dc04faf96bd" providerId="ADAL" clId="{EBDF12A4-5205-48E4-A900-1DF943287294}" dt="2023-11-13T09:25:38.755" v="509" actId="1076"/>
          <ac:spMkLst>
            <pc:docMk/>
            <pc:sldMk cId="51775863" sldId="2145708519"/>
            <ac:spMk id="33" creationId="{ECB9C7EA-1D09-F273-4BD5-7D8597D1CE17}"/>
          </ac:spMkLst>
        </pc:spChg>
        <pc:spChg chg="add mod">
          <ac:chgData name="Pierre Gronlier" userId="b8123042-69d9-448f-a87a-3dc04faf96bd" providerId="ADAL" clId="{EBDF12A4-5205-48E4-A900-1DF943287294}" dt="2023-11-13T09:28:22.536" v="630" actId="1076"/>
          <ac:spMkLst>
            <pc:docMk/>
            <pc:sldMk cId="51775863" sldId="2145708519"/>
            <ac:spMk id="40" creationId="{1B0ECD75-86EC-6732-BDEB-9750FE66E36C}"/>
          </ac:spMkLst>
        </pc:spChg>
        <pc:spChg chg="add mod">
          <ac:chgData name="Pierre Gronlier" userId="b8123042-69d9-448f-a87a-3dc04faf96bd" providerId="ADAL" clId="{EBDF12A4-5205-48E4-A900-1DF943287294}" dt="2023-11-13T09:30:48.926" v="713" actId="1076"/>
          <ac:spMkLst>
            <pc:docMk/>
            <pc:sldMk cId="51775863" sldId="2145708519"/>
            <ac:spMk id="46" creationId="{DF29E4EA-6C8F-5AA5-FC02-D70B3F41B2FC}"/>
          </ac:spMkLst>
        </pc:spChg>
        <pc:spChg chg="add mod">
          <ac:chgData name="Pierre Gronlier" userId="b8123042-69d9-448f-a87a-3dc04faf96bd" providerId="ADAL" clId="{EBDF12A4-5205-48E4-A900-1DF943287294}" dt="2023-11-13T09:30:52.909" v="714" actId="1076"/>
          <ac:spMkLst>
            <pc:docMk/>
            <pc:sldMk cId="51775863" sldId="2145708519"/>
            <ac:spMk id="47" creationId="{AC96CE21-79FB-35CF-131B-9069916166F8}"/>
          </ac:spMkLst>
        </pc:spChg>
        <pc:spChg chg="add mod">
          <ac:chgData name="Pierre Gronlier" userId="b8123042-69d9-448f-a87a-3dc04faf96bd" providerId="ADAL" clId="{EBDF12A4-5205-48E4-A900-1DF943287294}" dt="2023-11-13T09:27:51.727" v="607" actId="20577"/>
          <ac:spMkLst>
            <pc:docMk/>
            <pc:sldMk cId="51775863" sldId="2145708519"/>
            <ac:spMk id="48" creationId="{776894F7-76B3-7BC7-A729-B755A33FBF2A}"/>
          </ac:spMkLst>
        </pc:spChg>
        <pc:spChg chg="add mod">
          <ac:chgData name="Pierre Gronlier" userId="b8123042-69d9-448f-a87a-3dc04faf96bd" providerId="ADAL" clId="{EBDF12A4-5205-48E4-A900-1DF943287294}" dt="2023-11-13T09:28:13.950" v="629" actId="20577"/>
          <ac:spMkLst>
            <pc:docMk/>
            <pc:sldMk cId="51775863" sldId="2145708519"/>
            <ac:spMk id="49" creationId="{82DA2291-4B58-823E-A230-47FCB680BD0A}"/>
          </ac:spMkLst>
        </pc:spChg>
        <pc:spChg chg="add mod">
          <ac:chgData name="Pierre Gronlier" userId="b8123042-69d9-448f-a87a-3dc04faf96bd" providerId="ADAL" clId="{EBDF12A4-5205-48E4-A900-1DF943287294}" dt="2023-11-13T09:31:13.053" v="728" actId="20577"/>
          <ac:spMkLst>
            <pc:docMk/>
            <pc:sldMk cId="51775863" sldId="2145708519"/>
            <ac:spMk id="51" creationId="{1CA94B54-76C7-43A9-E671-4EC4FB777F5D}"/>
          </ac:spMkLst>
        </pc:spChg>
        <pc:spChg chg="add mod">
          <ac:chgData name="Pierre Gronlier" userId="b8123042-69d9-448f-a87a-3dc04faf96bd" providerId="ADAL" clId="{EBDF12A4-5205-48E4-A900-1DF943287294}" dt="2023-11-13T09:29:53.070" v="698" actId="1076"/>
          <ac:spMkLst>
            <pc:docMk/>
            <pc:sldMk cId="51775863" sldId="2145708519"/>
            <ac:spMk id="60" creationId="{E8A71436-DEBB-2A47-366B-F56E7D3FA55C}"/>
          </ac:spMkLst>
        </pc:spChg>
        <pc:spChg chg="add mod">
          <ac:chgData name="Pierre Gronlier" userId="b8123042-69d9-448f-a87a-3dc04faf96bd" providerId="ADAL" clId="{EBDF12A4-5205-48E4-A900-1DF943287294}" dt="2023-11-13T09:29:58.286" v="700" actId="1076"/>
          <ac:spMkLst>
            <pc:docMk/>
            <pc:sldMk cId="51775863" sldId="2145708519"/>
            <ac:spMk id="61" creationId="{14FB5303-F202-A3DF-6AC4-3821E1339302}"/>
          </ac:spMkLst>
        </pc:spChg>
        <pc:spChg chg="add mod">
          <ac:chgData name="Pierre Gronlier" userId="b8123042-69d9-448f-a87a-3dc04faf96bd" providerId="ADAL" clId="{EBDF12A4-5205-48E4-A900-1DF943287294}" dt="2023-11-13T09:31:06.868" v="725" actId="20577"/>
          <ac:spMkLst>
            <pc:docMk/>
            <pc:sldMk cId="51775863" sldId="2145708519"/>
            <ac:spMk id="62" creationId="{1D7D36A1-0392-FAF2-5ECB-031E13334234}"/>
          </ac:spMkLst>
        </pc:spChg>
        <pc:spChg chg="add mod">
          <ac:chgData name="Pierre Gronlier" userId="b8123042-69d9-448f-a87a-3dc04faf96bd" providerId="ADAL" clId="{EBDF12A4-5205-48E4-A900-1DF943287294}" dt="2023-11-13T09:31:00.117" v="716" actId="1076"/>
          <ac:spMkLst>
            <pc:docMk/>
            <pc:sldMk cId="51775863" sldId="2145708519"/>
            <ac:spMk id="63" creationId="{ED88ABE5-F3E8-475F-5E40-F494E0B90746}"/>
          </ac:spMkLst>
        </pc:spChg>
        <pc:picChg chg="add mod">
          <ac:chgData name="Pierre Gronlier" userId="b8123042-69d9-448f-a87a-3dc04faf96bd" providerId="ADAL" clId="{EBDF12A4-5205-48E4-A900-1DF943287294}" dt="2023-11-13T08:11:54.639" v="164" actId="1076"/>
          <ac:picMkLst>
            <pc:docMk/>
            <pc:sldMk cId="51775863" sldId="2145708519"/>
            <ac:picMk id="10" creationId="{C97BFEBE-9F35-5A17-0EA4-A7595A8CB2C3}"/>
          </ac:picMkLst>
        </pc:picChg>
        <pc:cxnChg chg="add mod">
          <ac:chgData name="Pierre Gronlier" userId="b8123042-69d9-448f-a87a-3dc04faf96bd" providerId="ADAL" clId="{EBDF12A4-5205-48E4-A900-1DF943287294}" dt="2023-11-13T09:29:04.135" v="677" actId="1076"/>
          <ac:cxnSpMkLst>
            <pc:docMk/>
            <pc:sldMk cId="51775863" sldId="2145708519"/>
            <ac:cxnSpMk id="12" creationId="{6E6EE44D-B9CD-951B-82B9-18EB64494041}"/>
          </ac:cxnSpMkLst>
        </pc:cxnChg>
        <pc:cxnChg chg="add mod">
          <ac:chgData name="Pierre Gronlier" userId="b8123042-69d9-448f-a87a-3dc04faf96bd" providerId="ADAL" clId="{EBDF12A4-5205-48E4-A900-1DF943287294}" dt="2023-11-13T09:29:04.135" v="677" actId="1076"/>
          <ac:cxnSpMkLst>
            <pc:docMk/>
            <pc:sldMk cId="51775863" sldId="2145708519"/>
            <ac:cxnSpMk id="17" creationId="{D0065596-9D7B-2AEB-C9C2-3B086C45ABDF}"/>
          </ac:cxnSpMkLst>
        </pc:cxnChg>
        <pc:cxnChg chg="add mod">
          <ac:chgData name="Pierre Gronlier" userId="b8123042-69d9-448f-a87a-3dc04faf96bd" providerId="ADAL" clId="{EBDF12A4-5205-48E4-A900-1DF943287294}" dt="2023-11-13T09:25:38.755" v="509" actId="1076"/>
          <ac:cxnSpMkLst>
            <pc:docMk/>
            <pc:sldMk cId="51775863" sldId="2145708519"/>
            <ac:cxnSpMk id="26" creationId="{8CCACF8C-D5A5-7503-BC22-FEE1DD53D2EB}"/>
          </ac:cxnSpMkLst>
        </pc:cxnChg>
        <pc:cxnChg chg="add mod">
          <ac:chgData name="Pierre Gronlier" userId="b8123042-69d9-448f-a87a-3dc04faf96bd" providerId="ADAL" clId="{EBDF12A4-5205-48E4-A900-1DF943287294}" dt="2023-11-13T09:25:38.755" v="509" actId="1076"/>
          <ac:cxnSpMkLst>
            <pc:docMk/>
            <pc:sldMk cId="51775863" sldId="2145708519"/>
            <ac:cxnSpMk id="29" creationId="{99975E9C-613E-2562-6D86-0C5AC360E668}"/>
          </ac:cxnSpMkLst>
        </pc:cxnChg>
        <pc:cxnChg chg="add mod">
          <ac:chgData name="Pierre Gronlier" userId="b8123042-69d9-448f-a87a-3dc04faf96bd" providerId="ADAL" clId="{EBDF12A4-5205-48E4-A900-1DF943287294}" dt="2023-11-13T09:25:38.755" v="509" actId="1076"/>
          <ac:cxnSpMkLst>
            <pc:docMk/>
            <pc:sldMk cId="51775863" sldId="2145708519"/>
            <ac:cxnSpMk id="34" creationId="{41C93D7A-FBD7-9B1A-E4CD-96F817E08AFD}"/>
          </ac:cxnSpMkLst>
        </pc:cxnChg>
        <pc:cxnChg chg="add mod">
          <ac:chgData name="Pierre Gronlier" userId="b8123042-69d9-448f-a87a-3dc04faf96bd" providerId="ADAL" clId="{EBDF12A4-5205-48E4-A900-1DF943287294}" dt="2023-11-13T09:28:22.536" v="630" actId="1076"/>
          <ac:cxnSpMkLst>
            <pc:docMk/>
            <pc:sldMk cId="51775863" sldId="2145708519"/>
            <ac:cxnSpMk id="41" creationId="{5FD81C97-C022-342C-FD84-DE9A70109BE9}"/>
          </ac:cxnSpMkLst>
        </pc:cxnChg>
        <pc:cxnChg chg="add mod">
          <ac:chgData name="Pierre Gronlier" userId="b8123042-69d9-448f-a87a-3dc04faf96bd" providerId="ADAL" clId="{EBDF12A4-5205-48E4-A900-1DF943287294}" dt="2023-11-13T09:29:31.511" v="683" actId="1076"/>
          <ac:cxnSpMkLst>
            <pc:docMk/>
            <pc:sldMk cId="51775863" sldId="2145708519"/>
            <ac:cxnSpMk id="56" creationId="{DE6BE517-3809-9F7B-5CE8-41EBB2D70703}"/>
          </ac:cxnSpMkLst>
        </pc:cxnChg>
      </pc:sldChg>
      <pc:sldChg chg="addSp modSp new mod">
        <pc:chgData name="Pierre Gronlier" userId="b8123042-69d9-448f-a87a-3dc04faf96bd" providerId="ADAL" clId="{EBDF12A4-5205-48E4-A900-1DF943287294}" dt="2023-11-15T11:37:24.861" v="1154" actId="113"/>
        <pc:sldMkLst>
          <pc:docMk/>
          <pc:sldMk cId="1248592647" sldId="2145708520"/>
        </pc:sldMkLst>
        <pc:spChg chg="mod">
          <ac:chgData name="Pierre Gronlier" userId="b8123042-69d9-448f-a87a-3dc04faf96bd" providerId="ADAL" clId="{EBDF12A4-5205-48E4-A900-1DF943287294}" dt="2023-11-15T11:37:24.861" v="1154" actId="113"/>
          <ac:spMkLst>
            <pc:docMk/>
            <pc:sldMk cId="1248592647" sldId="2145708520"/>
            <ac:spMk id="2" creationId="{51E9EE06-32D2-13B1-8CD4-F040A82B15D7}"/>
          </ac:spMkLst>
        </pc:spChg>
        <pc:spChg chg="mod">
          <ac:chgData name="Pierre Gronlier" userId="b8123042-69d9-448f-a87a-3dc04faf96bd" providerId="ADAL" clId="{EBDF12A4-5205-48E4-A900-1DF943287294}" dt="2023-11-13T08:16:22.940" v="386" actId="14100"/>
          <ac:spMkLst>
            <pc:docMk/>
            <pc:sldMk cId="1248592647" sldId="2145708520"/>
            <ac:spMk id="3" creationId="{03043683-9ED7-C28A-3C98-C45741106DA8}"/>
          </ac:spMkLst>
        </pc:spChg>
        <pc:spChg chg="add mod">
          <ac:chgData name="Pierre Gronlier" userId="b8123042-69d9-448f-a87a-3dc04faf96bd" providerId="ADAL" clId="{EBDF12A4-5205-48E4-A900-1DF943287294}" dt="2023-11-13T08:17:58.998" v="398" actId="6549"/>
          <ac:spMkLst>
            <pc:docMk/>
            <pc:sldMk cId="1248592647" sldId="2145708520"/>
            <ac:spMk id="4" creationId="{2305CE56-C137-923D-43C1-4FAD5472E898}"/>
          </ac:spMkLst>
        </pc:spChg>
      </pc:sldChg>
      <pc:sldChg chg="addSp delSp modSp add mod ord modAnim modNotesTx">
        <pc:chgData name="Pierre Gronlier" userId="b8123042-69d9-448f-a87a-3dc04faf96bd" providerId="ADAL" clId="{EBDF12A4-5205-48E4-A900-1DF943287294}" dt="2023-12-12T15:59:09.442" v="1773"/>
        <pc:sldMkLst>
          <pc:docMk/>
          <pc:sldMk cId="154301691" sldId="2145708521"/>
        </pc:sldMkLst>
        <pc:spChg chg="mod">
          <ac:chgData name="Pierre Gronlier" userId="b8123042-69d9-448f-a87a-3dc04faf96bd" providerId="ADAL" clId="{EBDF12A4-5205-48E4-A900-1DF943287294}" dt="2023-11-16T09:14:29.203" v="1288" actId="20577"/>
          <ac:spMkLst>
            <pc:docMk/>
            <pc:sldMk cId="154301691" sldId="2145708521"/>
            <ac:spMk id="2" creationId="{D91F47C6-9D7E-B12B-4ECD-6A6092FDB3A8}"/>
          </ac:spMkLst>
        </pc:spChg>
        <pc:spChg chg="del">
          <ac:chgData name="Pierre Gronlier" userId="b8123042-69d9-448f-a87a-3dc04faf96bd" providerId="ADAL" clId="{EBDF12A4-5205-48E4-A900-1DF943287294}" dt="2023-11-13T14:09:29.477" v="821" actId="478"/>
          <ac:spMkLst>
            <pc:docMk/>
            <pc:sldMk cId="154301691" sldId="2145708521"/>
            <ac:spMk id="4" creationId="{835704CE-58B3-F81C-0321-4B4E5A34F48C}"/>
          </ac:spMkLst>
        </pc:spChg>
        <pc:spChg chg="del">
          <ac:chgData name="Pierre Gronlier" userId="b8123042-69d9-448f-a87a-3dc04faf96bd" providerId="ADAL" clId="{EBDF12A4-5205-48E4-A900-1DF943287294}" dt="2023-11-13T09:43:27.002" v="730" actId="478"/>
          <ac:spMkLst>
            <pc:docMk/>
            <pc:sldMk cId="154301691" sldId="2145708521"/>
            <ac:spMk id="6" creationId="{E356C28A-0C01-DA12-2DD8-98E77E6A0E85}"/>
          </ac:spMkLst>
        </pc:spChg>
        <pc:spChg chg="add del mod">
          <ac:chgData name="Pierre Gronlier" userId="b8123042-69d9-448f-a87a-3dc04faf96bd" providerId="ADAL" clId="{EBDF12A4-5205-48E4-A900-1DF943287294}" dt="2023-11-15T13:22:40.185" v="1180" actId="478"/>
          <ac:spMkLst>
            <pc:docMk/>
            <pc:sldMk cId="154301691" sldId="2145708521"/>
            <ac:spMk id="6" creationId="{FA8D62DF-F031-A3B4-E486-2F078718E454}"/>
          </ac:spMkLst>
        </pc:spChg>
        <pc:spChg chg="del">
          <ac:chgData name="Pierre Gronlier" userId="b8123042-69d9-448f-a87a-3dc04faf96bd" providerId="ADAL" clId="{EBDF12A4-5205-48E4-A900-1DF943287294}" dt="2023-11-13T09:43:27.002" v="730" actId="478"/>
          <ac:spMkLst>
            <pc:docMk/>
            <pc:sldMk cId="154301691" sldId="2145708521"/>
            <ac:spMk id="13" creationId="{5AF2178E-C058-933E-203C-1DFB8B430155}"/>
          </ac:spMkLst>
        </pc:spChg>
        <pc:spChg chg="del">
          <ac:chgData name="Pierre Gronlier" userId="b8123042-69d9-448f-a87a-3dc04faf96bd" providerId="ADAL" clId="{EBDF12A4-5205-48E4-A900-1DF943287294}" dt="2023-11-13T09:43:27.002" v="730" actId="478"/>
          <ac:spMkLst>
            <pc:docMk/>
            <pc:sldMk cId="154301691" sldId="2145708521"/>
            <ac:spMk id="15" creationId="{53066419-5429-E251-D956-9035A33D4E4D}"/>
          </ac:spMkLst>
        </pc:spChg>
        <pc:spChg chg="mod">
          <ac:chgData name="Pierre Gronlier" userId="b8123042-69d9-448f-a87a-3dc04faf96bd" providerId="ADAL" clId="{EBDF12A4-5205-48E4-A900-1DF943287294}" dt="2023-11-13T15:05:01.102" v="884" actId="20577"/>
          <ac:spMkLst>
            <pc:docMk/>
            <pc:sldMk cId="154301691" sldId="2145708521"/>
            <ac:spMk id="16" creationId="{AA9765CC-828F-F458-211F-D4C7356D8FD8}"/>
          </ac:spMkLst>
        </pc:spChg>
        <pc:spChg chg="mod">
          <ac:chgData name="Pierre Gronlier" userId="b8123042-69d9-448f-a87a-3dc04faf96bd" providerId="ADAL" clId="{EBDF12A4-5205-48E4-A900-1DF943287294}" dt="2023-11-16T09:12:42.932" v="1273" actId="20577"/>
          <ac:spMkLst>
            <pc:docMk/>
            <pc:sldMk cId="154301691" sldId="2145708521"/>
            <ac:spMk id="21" creationId="{294E6AEF-8BF6-2A9F-1271-6EFCC64F758A}"/>
          </ac:spMkLst>
        </pc:spChg>
        <pc:spChg chg="mod">
          <ac:chgData name="Pierre Gronlier" userId="b8123042-69d9-448f-a87a-3dc04faf96bd" providerId="ADAL" clId="{EBDF12A4-5205-48E4-A900-1DF943287294}" dt="2023-11-13T17:55:33.351" v="1104" actId="14100"/>
          <ac:spMkLst>
            <pc:docMk/>
            <pc:sldMk cId="154301691" sldId="2145708521"/>
            <ac:spMk id="23" creationId="{7C49E874-583D-0F8E-C5D7-369C38CECC65}"/>
          </ac:spMkLst>
        </pc:spChg>
        <pc:spChg chg="mod">
          <ac:chgData name="Pierre Gronlier" userId="b8123042-69d9-448f-a87a-3dc04faf96bd" providerId="ADAL" clId="{EBDF12A4-5205-48E4-A900-1DF943287294}" dt="2023-11-13T15:17:25.660" v="982" actId="20577"/>
          <ac:spMkLst>
            <pc:docMk/>
            <pc:sldMk cId="154301691" sldId="2145708521"/>
            <ac:spMk id="24" creationId="{42731FD5-07A1-9F3D-CE78-7D8D138443DA}"/>
          </ac:spMkLst>
        </pc:spChg>
        <pc:spChg chg="mod">
          <ac:chgData name="Pierre Gronlier" userId="b8123042-69d9-448f-a87a-3dc04faf96bd" providerId="ADAL" clId="{EBDF12A4-5205-48E4-A900-1DF943287294}" dt="2023-11-15T11:34:19.493" v="1126" actId="20577"/>
          <ac:spMkLst>
            <pc:docMk/>
            <pc:sldMk cId="154301691" sldId="2145708521"/>
            <ac:spMk id="25" creationId="{D7083A94-C000-117A-9153-1472F1665FF4}"/>
          </ac:spMkLst>
        </pc:spChg>
        <pc:spChg chg="add del mod">
          <ac:chgData name="Pierre Gronlier" userId="b8123042-69d9-448f-a87a-3dc04faf96bd" providerId="ADAL" clId="{EBDF12A4-5205-48E4-A900-1DF943287294}" dt="2023-11-13T09:47:19.158" v="793" actId="478"/>
          <ac:spMkLst>
            <pc:docMk/>
            <pc:sldMk cId="154301691" sldId="2145708521"/>
            <ac:spMk id="31" creationId="{B4503357-953B-2D84-7B4D-3B8D7438FCF2}"/>
          </ac:spMkLst>
        </pc:spChg>
        <pc:spChg chg="mod">
          <ac:chgData name="Pierre Gronlier" userId="b8123042-69d9-448f-a87a-3dc04faf96bd" providerId="ADAL" clId="{EBDF12A4-5205-48E4-A900-1DF943287294}" dt="2023-11-13T15:07:37.262" v="934" actId="1076"/>
          <ac:spMkLst>
            <pc:docMk/>
            <pc:sldMk cId="154301691" sldId="2145708521"/>
            <ac:spMk id="32" creationId="{616286A9-9E57-F9B9-19C3-E5DC01F31242}"/>
          </ac:spMkLst>
        </pc:spChg>
        <pc:spChg chg="mod">
          <ac:chgData name="Pierre Gronlier" userId="b8123042-69d9-448f-a87a-3dc04faf96bd" providerId="ADAL" clId="{EBDF12A4-5205-48E4-A900-1DF943287294}" dt="2023-11-13T15:07:37.262" v="934" actId="1076"/>
          <ac:spMkLst>
            <pc:docMk/>
            <pc:sldMk cId="154301691" sldId="2145708521"/>
            <ac:spMk id="33" creationId="{ECB9C7EA-1D09-F273-4BD5-7D8597D1CE17}"/>
          </ac:spMkLst>
        </pc:spChg>
        <pc:spChg chg="add mod">
          <ac:chgData name="Pierre Gronlier" userId="b8123042-69d9-448f-a87a-3dc04faf96bd" providerId="ADAL" clId="{EBDF12A4-5205-48E4-A900-1DF943287294}" dt="2023-11-13T15:07:56.958" v="942" actId="1076"/>
          <ac:spMkLst>
            <pc:docMk/>
            <pc:sldMk cId="154301691" sldId="2145708521"/>
            <ac:spMk id="37" creationId="{9C16CEDE-8ADC-D92A-95D7-D415995206E7}"/>
          </ac:spMkLst>
        </pc:spChg>
        <pc:spChg chg="add del mod">
          <ac:chgData name="Pierre Gronlier" userId="b8123042-69d9-448f-a87a-3dc04faf96bd" providerId="ADAL" clId="{EBDF12A4-5205-48E4-A900-1DF943287294}" dt="2023-11-13T09:46:34.072" v="785" actId="478"/>
          <ac:spMkLst>
            <pc:docMk/>
            <pc:sldMk cId="154301691" sldId="2145708521"/>
            <ac:spMk id="38" creationId="{D46C62AF-CA1B-C181-C39A-608378C4D98E}"/>
          </ac:spMkLst>
        </pc:spChg>
        <pc:spChg chg="mod">
          <ac:chgData name="Pierre Gronlier" userId="b8123042-69d9-448f-a87a-3dc04faf96bd" providerId="ADAL" clId="{EBDF12A4-5205-48E4-A900-1DF943287294}" dt="2023-11-13T15:07:37.262" v="934" actId="1076"/>
          <ac:spMkLst>
            <pc:docMk/>
            <pc:sldMk cId="154301691" sldId="2145708521"/>
            <ac:spMk id="40" creationId="{1B0ECD75-86EC-6732-BDEB-9750FE66E36C}"/>
          </ac:spMkLst>
        </pc:spChg>
        <pc:spChg chg="add mod">
          <ac:chgData name="Pierre Gronlier" userId="b8123042-69d9-448f-a87a-3dc04faf96bd" providerId="ADAL" clId="{EBDF12A4-5205-48E4-A900-1DF943287294}" dt="2023-11-13T15:07:56.958" v="942" actId="1076"/>
          <ac:spMkLst>
            <pc:docMk/>
            <pc:sldMk cId="154301691" sldId="2145708521"/>
            <ac:spMk id="42" creationId="{DB814B8A-4BE5-F593-2B45-02C010761D62}"/>
          </ac:spMkLst>
        </pc:spChg>
        <pc:spChg chg="add mod">
          <ac:chgData name="Pierre Gronlier" userId="b8123042-69d9-448f-a87a-3dc04faf96bd" providerId="ADAL" clId="{EBDF12A4-5205-48E4-A900-1DF943287294}" dt="2023-12-12T15:58:07.360" v="1769" actId="1076"/>
          <ac:spMkLst>
            <pc:docMk/>
            <pc:sldMk cId="154301691" sldId="2145708521"/>
            <ac:spMk id="44" creationId="{DEF904A6-4627-34AA-F432-60CB6E811713}"/>
          </ac:spMkLst>
        </pc:spChg>
        <pc:spChg chg="add mod">
          <ac:chgData name="Pierre Gronlier" userId="b8123042-69d9-448f-a87a-3dc04faf96bd" providerId="ADAL" clId="{EBDF12A4-5205-48E4-A900-1DF943287294}" dt="2023-11-13T15:10:11.298" v="976" actId="1076"/>
          <ac:spMkLst>
            <pc:docMk/>
            <pc:sldMk cId="154301691" sldId="2145708521"/>
            <ac:spMk id="45" creationId="{87C09AD0-D08D-03F5-86BC-818FC4468849}"/>
          </ac:spMkLst>
        </pc:spChg>
        <pc:spChg chg="mod">
          <ac:chgData name="Pierre Gronlier" userId="b8123042-69d9-448f-a87a-3dc04faf96bd" providerId="ADAL" clId="{EBDF12A4-5205-48E4-A900-1DF943287294}" dt="2023-11-13T15:07:37.262" v="934" actId="1076"/>
          <ac:spMkLst>
            <pc:docMk/>
            <pc:sldMk cId="154301691" sldId="2145708521"/>
            <ac:spMk id="46" creationId="{DF29E4EA-6C8F-5AA5-FC02-D70B3F41B2FC}"/>
          </ac:spMkLst>
        </pc:spChg>
        <pc:spChg chg="mod">
          <ac:chgData name="Pierre Gronlier" userId="b8123042-69d9-448f-a87a-3dc04faf96bd" providerId="ADAL" clId="{EBDF12A4-5205-48E4-A900-1DF943287294}" dt="2023-11-13T15:07:37.262" v="934" actId="1076"/>
          <ac:spMkLst>
            <pc:docMk/>
            <pc:sldMk cId="154301691" sldId="2145708521"/>
            <ac:spMk id="47" creationId="{AC96CE21-79FB-35CF-131B-9069916166F8}"/>
          </ac:spMkLst>
        </pc:spChg>
        <pc:spChg chg="del mod">
          <ac:chgData name="Pierre Gronlier" userId="b8123042-69d9-448f-a87a-3dc04faf96bd" providerId="ADAL" clId="{EBDF12A4-5205-48E4-A900-1DF943287294}" dt="2023-11-13T09:43:48.633" v="743" actId="478"/>
          <ac:spMkLst>
            <pc:docMk/>
            <pc:sldMk cId="154301691" sldId="2145708521"/>
            <ac:spMk id="48" creationId="{776894F7-76B3-7BC7-A729-B755A33FBF2A}"/>
          </ac:spMkLst>
        </pc:spChg>
        <pc:spChg chg="del mod">
          <ac:chgData name="Pierre Gronlier" userId="b8123042-69d9-448f-a87a-3dc04faf96bd" providerId="ADAL" clId="{EBDF12A4-5205-48E4-A900-1DF943287294}" dt="2023-11-13T09:43:43.378" v="739" actId="478"/>
          <ac:spMkLst>
            <pc:docMk/>
            <pc:sldMk cId="154301691" sldId="2145708521"/>
            <ac:spMk id="49" creationId="{82DA2291-4B58-823E-A230-47FCB680BD0A}"/>
          </ac:spMkLst>
        </pc:spChg>
        <pc:spChg chg="del">
          <ac:chgData name="Pierre Gronlier" userId="b8123042-69d9-448f-a87a-3dc04faf96bd" providerId="ADAL" clId="{EBDF12A4-5205-48E4-A900-1DF943287294}" dt="2023-11-13T09:43:32.042" v="736" actId="478"/>
          <ac:spMkLst>
            <pc:docMk/>
            <pc:sldMk cId="154301691" sldId="2145708521"/>
            <ac:spMk id="51" creationId="{1CA94B54-76C7-43A9-E671-4EC4FB777F5D}"/>
          </ac:spMkLst>
        </pc:spChg>
        <pc:spChg chg="add mod">
          <ac:chgData name="Pierre Gronlier" userId="b8123042-69d9-448f-a87a-3dc04faf96bd" providerId="ADAL" clId="{EBDF12A4-5205-48E4-A900-1DF943287294}" dt="2023-11-13T15:07:56.958" v="942" actId="1076"/>
          <ac:spMkLst>
            <pc:docMk/>
            <pc:sldMk cId="154301691" sldId="2145708521"/>
            <ac:spMk id="58" creationId="{8616FBCA-4DA7-C83D-E4CD-9263C664A03C}"/>
          </ac:spMkLst>
        </pc:spChg>
        <pc:spChg chg="del">
          <ac:chgData name="Pierre Gronlier" userId="b8123042-69d9-448f-a87a-3dc04faf96bd" providerId="ADAL" clId="{EBDF12A4-5205-48E4-A900-1DF943287294}" dt="2023-11-13T09:43:28.305" v="731" actId="478"/>
          <ac:spMkLst>
            <pc:docMk/>
            <pc:sldMk cId="154301691" sldId="2145708521"/>
            <ac:spMk id="60" creationId="{E8A71436-DEBB-2A47-366B-F56E7D3FA55C}"/>
          </ac:spMkLst>
        </pc:spChg>
        <pc:spChg chg="del mod">
          <ac:chgData name="Pierre Gronlier" userId="b8123042-69d9-448f-a87a-3dc04faf96bd" providerId="ADAL" clId="{EBDF12A4-5205-48E4-A900-1DF943287294}" dt="2023-11-13T09:43:30.954" v="735" actId="478"/>
          <ac:spMkLst>
            <pc:docMk/>
            <pc:sldMk cId="154301691" sldId="2145708521"/>
            <ac:spMk id="61" creationId="{14FB5303-F202-A3DF-6AC4-3821E1339302}"/>
          </ac:spMkLst>
        </pc:spChg>
        <pc:spChg chg="mod">
          <ac:chgData name="Pierre Gronlier" userId="b8123042-69d9-448f-a87a-3dc04faf96bd" providerId="ADAL" clId="{EBDF12A4-5205-48E4-A900-1DF943287294}" dt="2023-11-13T15:07:37.262" v="934" actId="1076"/>
          <ac:spMkLst>
            <pc:docMk/>
            <pc:sldMk cId="154301691" sldId="2145708521"/>
            <ac:spMk id="62" creationId="{1D7D36A1-0392-FAF2-5ECB-031E13334234}"/>
          </ac:spMkLst>
        </pc:spChg>
        <pc:spChg chg="mod">
          <ac:chgData name="Pierre Gronlier" userId="b8123042-69d9-448f-a87a-3dc04faf96bd" providerId="ADAL" clId="{EBDF12A4-5205-48E4-A900-1DF943287294}" dt="2023-11-13T15:07:37.262" v="934" actId="1076"/>
          <ac:spMkLst>
            <pc:docMk/>
            <pc:sldMk cId="154301691" sldId="2145708521"/>
            <ac:spMk id="63" creationId="{ED88ABE5-F3E8-475F-5E40-F494E0B90746}"/>
          </ac:spMkLst>
        </pc:spChg>
        <pc:spChg chg="add mod">
          <ac:chgData name="Pierre Gronlier" userId="b8123042-69d9-448f-a87a-3dc04faf96bd" providerId="ADAL" clId="{EBDF12A4-5205-48E4-A900-1DF943287294}" dt="2023-11-13T15:10:07.066" v="975" actId="1076"/>
          <ac:spMkLst>
            <pc:docMk/>
            <pc:sldMk cId="154301691" sldId="2145708521"/>
            <ac:spMk id="80" creationId="{FF8A8924-B678-953E-4CAF-6A11E7C246EB}"/>
          </ac:spMkLst>
        </pc:spChg>
        <pc:grpChg chg="del mod">
          <ac:chgData name="Pierre Gronlier" userId="b8123042-69d9-448f-a87a-3dc04faf96bd" providerId="ADAL" clId="{EBDF12A4-5205-48E4-A900-1DF943287294}" dt="2023-12-07T11:51:36.666" v="1311"/>
          <ac:grpSpMkLst>
            <pc:docMk/>
            <pc:sldMk cId="154301691" sldId="2145708521"/>
            <ac:grpSpMk id="9" creationId="{9F156ADC-3795-05B3-AFE7-BB9420FB2C3E}"/>
          </ac:grpSpMkLst>
        </pc:grpChg>
        <pc:grpChg chg="del mod">
          <ac:chgData name="Pierre Gronlier" userId="b8123042-69d9-448f-a87a-3dc04faf96bd" providerId="ADAL" clId="{EBDF12A4-5205-48E4-A900-1DF943287294}" dt="2023-12-07T13:30:27.746" v="1404" actId="478"/>
          <ac:grpSpMkLst>
            <pc:docMk/>
            <pc:sldMk cId="154301691" sldId="2145708521"/>
            <ac:grpSpMk id="27" creationId="{F053C5F4-CD89-A7F7-9E7D-411AA6A2C60E}"/>
          </ac:grpSpMkLst>
        </pc:grpChg>
        <pc:grpChg chg="del mod">
          <ac:chgData name="Pierre Gronlier" userId="b8123042-69d9-448f-a87a-3dc04faf96bd" providerId="ADAL" clId="{EBDF12A4-5205-48E4-A900-1DF943287294}" dt="2023-12-07T13:30:28.610" v="1405" actId="478"/>
          <ac:grpSpMkLst>
            <pc:docMk/>
            <pc:sldMk cId="154301691" sldId="2145708521"/>
            <ac:grpSpMk id="28" creationId="{86AAF5F1-6302-443C-B462-AB78E341AF5B}"/>
          </ac:grpSpMkLst>
        </pc:grpChg>
        <pc:grpChg chg="del mod">
          <ac:chgData name="Pierre Gronlier" userId="b8123042-69d9-448f-a87a-3dc04faf96bd" providerId="ADAL" clId="{EBDF12A4-5205-48E4-A900-1DF943287294}" dt="2023-12-07T13:30:30.162" v="1407" actId="478"/>
          <ac:grpSpMkLst>
            <pc:docMk/>
            <pc:sldMk cId="154301691" sldId="2145708521"/>
            <ac:grpSpMk id="30" creationId="{3EC9F146-7992-F347-9B46-80C6D9529F64}"/>
          </ac:grpSpMkLst>
        </pc:grpChg>
        <pc:grpChg chg="del mod">
          <ac:chgData name="Pierre Gronlier" userId="b8123042-69d9-448f-a87a-3dc04faf96bd" providerId="ADAL" clId="{EBDF12A4-5205-48E4-A900-1DF943287294}" dt="2023-12-07T13:30:26.495" v="1403" actId="478"/>
          <ac:grpSpMkLst>
            <pc:docMk/>
            <pc:sldMk cId="154301691" sldId="2145708521"/>
            <ac:grpSpMk id="34" creationId="{51C0F827-01A2-4EC3-5B73-8C7911612C80}"/>
          </ac:grpSpMkLst>
        </pc:grpChg>
        <pc:grpChg chg="del mod">
          <ac:chgData name="Pierre Gronlier" userId="b8123042-69d9-448f-a87a-3dc04faf96bd" providerId="ADAL" clId="{EBDF12A4-5205-48E4-A900-1DF943287294}" dt="2023-12-07T13:30:29.257" v="1406" actId="478"/>
          <ac:grpSpMkLst>
            <pc:docMk/>
            <pc:sldMk cId="154301691" sldId="2145708521"/>
            <ac:grpSpMk id="38" creationId="{7E95EB14-E2A6-1E77-53D7-EF6E7D168B24}"/>
          </ac:grpSpMkLst>
        </pc:grpChg>
        <pc:grpChg chg="del mod">
          <ac:chgData name="Pierre Gronlier" userId="b8123042-69d9-448f-a87a-3dc04faf96bd" providerId="ADAL" clId="{EBDF12A4-5205-48E4-A900-1DF943287294}" dt="2023-12-07T11:52:34.964" v="1332"/>
          <ac:grpSpMkLst>
            <pc:docMk/>
            <pc:sldMk cId="154301691" sldId="2145708521"/>
            <ac:grpSpMk id="52" creationId="{35906380-8D67-1221-12AD-8873E84AB6F6}"/>
          </ac:grpSpMkLst>
        </pc:grpChg>
        <pc:grpChg chg="add del mod">
          <ac:chgData name="Pierre Gronlier" userId="b8123042-69d9-448f-a87a-3dc04faf96bd" providerId="ADAL" clId="{EBDF12A4-5205-48E4-A900-1DF943287294}" dt="2023-12-07T13:30:35.862" v="1410" actId="478"/>
          <ac:grpSpMkLst>
            <pc:docMk/>
            <pc:sldMk cId="154301691" sldId="2145708521"/>
            <ac:grpSpMk id="64" creationId="{2181F5A5-94C5-318F-7C1F-D66DDA1AFD96}"/>
          </ac:grpSpMkLst>
        </pc:grpChg>
        <pc:grpChg chg="del mod">
          <ac:chgData name="Pierre Gronlier" userId="b8123042-69d9-448f-a87a-3dc04faf96bd" providerId="ADAL" clId="{EBDF12A4-5205-48E4-A900-1DF943287294}" dt="2023-12-07T11:55:30.309" v="1392"/>
          <ac:grpSpMkLst>
            <pc:docMk/>
            <pc:sldMk cId="154301691" sldId="2145708521"/>
            <ac:grpSpMk id="84" creationId="{6692C574-1A4B-8508-AF0D-97AD1AD9D899}"/>
          </ac:grpSpMkLst>
        </pc:grpChg>
        <pc:grpChg chg="del mod">
          <ac:chgData name="Pierre Gronlier" userId="b8123042-69d9-448f-a87a-3dc04faf96bd" providerId="ADAL" clId="{EBDF12A4-5205-48E4-A900-1DF943287294}" dt="2023-12-07T11:54:37.511" v="1371"/>
          <ac:grpSpMkLst>
            <pc:docMk/>
            <pc:sldMk cId="154301691" sldId="2145708521"/>
            <ac:grpSpMk id="85" creationId="{8FB604AF-A8E4-005B-8111-4EB7A5D09E07}"/>
          </ac:grpSpMkLst>
        </pc:grpChg>
        <pc:grpChg chg="del mod">
          <ac:chgData name="Pierre Gronlier" userId="b8123042-69d9-448f-a87a-3dc04faf96bd" providerId="ADAL" clId="{EBDF12A4-5205-48E4-A900-1DF943287294}" dt="2023-12-07T11:53:31.118" v="1359"/>
          <ac:grpSpMkLst>
            <pc:docMk/>
            <pc:sldMk cId="154301691" sldId="2145708521"/>
            <ac:grpSpMk id="91" creationId="{FBF1E3CE-3257-8BEC-F504-790E67D9E1FD}"/>
          </ac:grpSpMkLst>
        </pc:grpChg>
        <pc:grpChg chg="del mod">
          <ac:chgData name="Pierre Gronlier" userId="b8123042-69d9-448f-a87a-3dc04faf96bd" providerId="ADAL" clId="{EBDF12A4-5205-48E4-A900-1DF943287294}" dt="2023-12-07T13:30:41.739" v="1411" actId="478"/>
          <ac:grpSpMkLst>
            <pc:docMk/>
            <pc:sldMk cId="154301691" sldId="2145708521"/>
            <ac:grpSpMk id="94" creationId="{949504CD-7183-3931-0912-3C0616EBA39C}"/>
          </ac:grpSpMkLst>
        </pc:grpChg>
        <pc:grpChg chg="del mod">
          <ac:chgData name="Pierre Gronlier" userId="b8123042-69d9-448f-a87a-3dc04faf96bd" providerId="ADAL" clId="{EBDF12A4-5205-48E4-A900-1DF943287294}" dt="2023-12-07T11:55:32.561" v="1396"/>
          <ac:grpSpMkLst>
            <pc:docMk/>
            <pc:sldMk cId="154301691" sldId="2145708521"/>
            <ac:grpSpMk id="100" creationId="{303D94D4-E464-D320-1327-99E1DC6E8584}"/>
          </ac:grpSpMkLst>
        </pc:grpChg>
        <pc:grpChg chg="del mod">
          <ac:chgData name="Pierre Gronlier" userId="b8123042-69d9-448f-a87a-3dc04faf96bd" providerId="ADAL" clId="{EBDF12A4-5205-48E4-A900-1DF943287294}" dt="2023-12-07T13:30:41.739" v="1411" actId="478"/>
          <ac:grpSpMkLst>
            <pc:docMk/>
            <pc:sldMk cId="154301691" sldId="2145708521"/>
            <ac:grpSpMk id="106" creationId="{1AA9432E-1D0A-72F9-D1F2-991CFA38BF56}"/>
          </ac:grpSpMkLst>
        </pc:grpChg>
        <pc:grpChg chg="del mod">
          <ac:chgData name="Pierre Gronlier" userId="b8123042-69d9-448f-a87a-3dc04faf96bd" providerId="ADAL" clId="{EBDF12A4-5205-48E4-A900-1DF943287294}" dt="2023-12-07T11:54:47.632" v="1389"/>
          <ac:grpSpMkLst>
            <pc:docMk/>
            <pc:sldMk cId="154301691" sldId="2145708521"/>
            <ac:grpSpMk id="124" creationId="{4450DCBB-F26C-6A31-40C0-2481A57BAB0E}"/>
          </ac:grpSpMkLst>
        </pc:grpChg>
        <pc:grpChg chg="del mod">
          <ac:chgData name="Pierre Gronlier" userId="b8123042-69d9-448f-a87a-3dc04faf96bd" providerId="ADAL" clId="{EBDF12A4-5205-48E4-A900-1DF943287294}" dt="2023-12-07T11:55:32.561" v="1396"/>
          <ac:grpSpMkLst>
            <pc:docMk/>
            <pc:sldMk cId="154301691" sldId="2145708521"/>
            <ac:grpSpMk id="125" creationId="{A78159B1-2D57-C72D-EE02-3CA27B94EDBF}"/>
          </ac:grpSpMkLst>
        </pc:grpChg>
        <pc:grpChg chg="del mod">
          <ac:chgData name="Pierre Gronlier" userId="b8123042-69d9-448f-a87a-3dc04faf96bd" providerId="ADAL" clId="{EBDF12A4-5205-48E4-A900-1DF943287294}" dt="2023-12-07T11:55:32.561" v="1396"/>
          <ac:grpSpMkLst>
            <pc:docMk/>
            <pc:sldMk cId="154301691" sldId="2145708521"/>
            <ac:grpSpMk id="128" creationId="{92C0F166-4761-18B6-14E7-863DAFD53CC3}"/>
          </ac:grpSpMkLst>
        </pc:grpChg>
        <pc:grpChg chg="del mod">
          <ac:chgData name="Pierre Gronlier" userId="b8123042-69d9-448f-a87a-3dc04faf96bd" providerId="ADAL" clId="{EBDF12A4-5205-48E4-A900-1DF943287294}" dt="2023-12-07T13:30:44.492" v="1412" actId="478"/>
          <ac:grpSpMkLst>
            <pc:docMk/>
            <pc:sldMk cId="154301691" sldId="2145708521"/>
            <ac:grpSpMk id="132" creationId="{8008A97F-1BDE-7B38-570A-1A67A5164F1C}"/>
          </ac:grpSpMkLst>
        </pc:grpChg>
        <pc:grpChg chg="del mod">
          <ac:chgData name="Pierre Gronlier" userId="b8123042-69d9-448f-a87a-3dc04faf96bd" providerId="ADAL" clId="{EBDF12A4-5205-48E4-A900-1DF943287294}" dt="2023-12-07T13:32:00.987" v="1429"/>
          <ac:grpSpMkLst>
            <pc:docMk/>
            <pc:sldMk cId="154301691" sldId="2145708521"/>
            <ac:grpSpMk id="135" creationId="{E8B8124F-ADE6-996E-0F07-DE7C191C774D}"/>
          </ac:grpSpMkLst>
        </pc:grpChg>
        <pc:grpChg chg="del mod">
          <ac:chgData name="Pierre Gronlier" userId="b8123042-69d9-448f-a87a-3dc04faf96bd" providerId="ADAL" clId="{EBDF12A4-5205-48E4-A900-1DF943287294}" dt="2023-12-07T13:32:00.987" v="1428"/>
          <ac:grpSpMkLst>
            <pc:docMk/>
            <pc:sldMk cId="154301691" sldId="2145708521"/>
            <ac:grpSpMk id="138" creationId="{4B06DA71-C302-DAAE-7252-EB639EC94FB5}"/>
          </ac:grpSpMkLst>
        </pc:grpChg>
        <pc:grpChg chg="del mod">
          <ac:chgData name="Pierre Gronlier" userId="b8123042-69d9-448f-a87a-3dc04faf96bd" providerId="ADAL" clId="{EBDF12A4-5205-48E4-A900-1DF943287294}" dt="2023-12-07T13:33:39.459" v="1447"/>
          <ac:grpSpMkLst>
            <pc:docMk/>
            <pc:sldMk cId="154301691" sldId="2145708521"/>
            <ac:grpSpMk id="149" creationId="{AA22C60D-ED05-AA37-B5AD-6500A443AB91}"/>
          </ac:grpSpMkLst>
        </pc:grpChg>
        <pc:grpChg chg="del mod">
          <ac:chgData name="Pierre Gronlier" userId="b8123042-69d9-448f-a87a-3dc04faf96bd" providerId="ADAL" clId="{EBDF12A4-5205-48E4-A900-1DF943287294}" dt="2023-12-07T13:36:06.708" v="1494"/>
          <ac:grpSpMkLst>
            <pc:docMk/>
            <pc:sldMk cId="154301691" sldId="2145708521"/>
            <ac:grpSpMk id="158" creationId="{6849DC90-0CBD-D361-FB20-03EB0DFC2C24}"/>
          </ac:grpSpMkLst>
        </pc:grpChg>
        <pc:grpChg chg="del mod">
          <ac:chgData name="Pierre Gronlier" userId="b8123042-69d9-448f-a87a-3dc04faf96bd" providerId="ADAL" clId="{EBDF12A4-5205-48E4-A900-1DF943287294}" dt="2023-12-07T13:35:10.884" v="1481"/>
          <ac:grpSpMkLst>
            <pc:docMk/>
            <pc:sldMk cId="154301691" sldId="2145708521"/>
            <ac:grpSpMk id="164" creationId="{C7B3BB60-6BE9-DC67-5EBF-271BE106BC25}"/>
          </ac:grpSpMkLst>
        </pc:grpChg>
        <pc:grpChg chg="del mod">
          <ac:chgData name="Pierre Gronlier" userId="b8123042-69d9-448f-a87a-3dc04faf96bd" providerId="ADAL" clId="{EBDF12A4-5205-48E4-A900-1DF943287294}" dt="2023-12-07T13:36:18.200" v="1504"/>
          <ac:grpSpMkLst>
            <pc:docMk/>
            <pc:sldMk cId="154301691" sldId="2145708521"/>
            <ac:grpSpMk id="168" creationId="{C701468B-3EA2-C806-88D4-D0BD416AD920}"/>
          </ac:grpSpMkLst>
        </pc:grpChg>
        <pc:grpChg chg="del mod">
          <ac:chgData name="Pierre Gronlier" userId="b8123042-69d9-448f-a87a-3dc04faf96bd" providerId="ADAL" clId="{EBDF12A4-5205-48E4-A900-1DF943287294}" dt="2023-12-07T13:36:06.708" v="1494"/>
          <ac:grpSpMkLst>
            <pc:docMk/>
            <pc:sldMk cId="154301691" sldId="2145708521"/>
            <ac:grpSpMk id="175" creationId="{F2559AFB-FAB7-BC96-EFFE-821E858680FA}"/>
          </ac:grpSpMkLst>
        </pc:grpChg>
        <pc:grpChg chg="del mod">
          <ac:chgData name="Pierre Gronlier" userId="b8123042-69d9-448f-a87a-3dc04faf96bd" providerId="ADAL" clId="{EBDF12A4-5205-48E4-A900-1DF943287294}" dt="2023-12-07T13:36:18.203" v="1522"/>
          <ac:grpSpMkLst>
            <pc:docMk/>
            <pc:sldMk cId="154301691" sldId="2145708521"/>
            <ac:grpSpMk id="181" creationId="{31712AC1-CBF0-CFED-1917-C01D228FEC6A}"/>
          </ac:grpSpMkLst>
        </pc:grpChg>
        <pc:grpChg chg="del mod">
          <ac:chgData name="Pierre Gronlier" userId="b8123042-69d9-448f-a87a-3dc04faf96bd" providerId="ADAL" clId="{EBDF12A4-5205-48E4-A900-1DF943287294}" dt="2023-12-07T13:35:12.510" v="1483"/>
          <ac:grpSpMkLst>
            <pc:docMk/>
            <pc:sldMk cId="154301691" sldId="2145708521"/>
            <ac:grpSpMk id="184" creationId="{A87990B5-596F-E952-E3E8-D18AA917DE4F}"/>
          </ac:grpSpMkLst>
        </pc:grpChg>
        <pc:grpChg chg="del mod">
          <ac:chgData name="Pierre Gronlier" userId="b8123042-69d9-448f-a87a-3dc04faf96bd" providerId="ADAL" clId="{EBDF12A4-5205-48E4-A900-1DF943287294}" dt="2023-12-07T13:35:47.986" v="1489"/>
          <ac:grpSpMkLst>
            <pc:docMk/>
            <pc:sldMk cId="154301691" sldId="2145708521"/>
            <ac:grpSpMk id="186" creationId="{DAB4E145-AD44-03B1-B053-27E4CC11BD41}"/>
          </ac:grpSpMkLst>
        </pc:grpChg>
        <pc:grpChg chg="del mod">
          <ac:chgData name="Pierre Gronlier" userId="b8123042-69d9-448f-a87a-3dc04faf96bd" providerId="ADAL" clId="{EBDF12A4-5205-48E4-A900-1DF943287294}" dt="2023-12-07T13:36:03.212" v="1492"/>
          <ac:grpSpMkLst>
            <pc:docMk/>
            <pc:sldMk cId="154301691" sldId="2145708521"/>
            <ac:grpSpMk id="189" creationId="{CD3695CA-5D98-C8F8-015E-BDED0FE47257}"/>
          </ac:grpSpMkLst>
        </pc:grpChg>
        <pc:grpChg chg="del mod">
          <ac:chgData name="Pierre Gronlier" userId="b8123042-69d9-448f-a87a-3dc04faf96bd" providerId="ADAL" clId="{EBDF12A4-5205-48E4-A900-1DF943287294}" dt="2023-12-07T13:36:18.202" v="1516"/>
          <ac:grpSpMkLst>
            <pc:docMk/>
            <pc:sldMk cId="154301691" sldId="2145708521"/>
            <ac:grpSpMk id="192" creationId="{5DDFA3CA-1A0F-A71A-16D7-07BFD9511F1B}"/>
          </ac:grpSpMkLst>
        </pc:grpChg>
        <pc:grpChg chg="del mod">
          <ac:chgData name="Pierre Gronlier" userId="b8123042-69d9-448f-a87a-3dc04faf96bd" providerId="ADAL" clId="{EBDF12A4-5205-48E4-A900-1DF943287294}" dt="2023-12-07T13:36:18.202" v="1519"/>
          <ac:grpSpMkLst>
            <pc:docMk/>
            <pc:sldMk cId="154301691" sldId="2145708521"/>
            <ac:grpSpMk id="195" creationId="{A0D70D85-37A5-85F7-DA8F-C00FC125AC53}"/>
          </ac:grpSpMkLst>
        </pc:grpChg>
        <pc:grpChg chg="del mod">
          <ac:chgData name="Pierre Gronlier" userId="b8123042-69d9-448f-a87a-3dc04faf96bd" providerId="ADAL" clId="{EBDF12A4-5205-48E4-A900-1DF943287294}" dt="2023-12-07T13:36:18.203" v="1526"/>
          <ac:grpSpMkLst>
            <pc:docMk/>
            <pc:sldMk cId="154301691" sldId="2145708521"/>
            <ac:grpSpMk id="197" creationId="{10D6813F-D4CD-0C63-F8FC-2502977FE0EE}"/>
          </ac:grpSpMkLst>
        </pc:grpChg>
        <pc:grpChg chg="del mod">
          <ac:chgData name="Pierre Gronlier" userId="b8123042-69d9-448f-a87a-3dc04faf96bd" providerId="ADAL" clId="{EBDF12A4-5205-48E4-A900-1DF943287294}" dt="2023-12-07T13:37:43.468" v="1539"/>
          <ac:grpSpMkLst>
            <pc:docMk/>
            <pc:sldMk cId="154301691" sldId="2145708521"/>
            <ac:grpSpMk id="204" creationId="{34F49A3E-8C2F-A246-9068-355143239BFE}"/>
          </ac:grpSpMkLst>
        </pc:grpChg>
        <pc:grpChg chg="del mod">
          <ac:chgData name="Pierre Gronlier" userId="b8123042-69d9-448f-a87a-3dc04faf96bd" providerId="ADAL" clId="{EBDF12A4-5205-48E4-A900-1DF943287294}" dt="2023-12-10T15:20:29.706" v="1730"/>
          <ac:grpSpMkLst>
            <pc:docMk/>
            <pc:sldMk cId="154301691" sldId="2145708521"/>
            <ac:grpSpMk id="207" creationId="{394D8F7C-F6B5-9BA4-7A6B-1A9CA3C5ACFB}"/>
          </ac:grpSpMkLst>
        </pc:grpChg>
        <pc:grpChg chg="del mod">
          <ac:chgData name="Pierre Gronlier" userId="b8123042-69d9-448f-a87a-3dc04faf96bd" providerId="ADAL" clId="{EBDF12A4-5205-48E4-A900-1DF943287294}" dt="2023-12-12T15:57:38.540" v="1760"/>
          <ac:grpSpMkLst>
            <pc:docMk/>
            <pc:sldMk cId="154301691" sldId="2145708521"/>
            <ac:grpSpMk id="211" creationId="{8895A757-D18A-4881-B3C3-A3F8208CA767}"/>
          </ac:grpSpMkLst>
        </pc:grpChg>
        <pc:grpChg chg="del mod">
          <ac:chgData name="Pierre Gronlier" userId="b8123042-69d9-448f-a87a-3dc04faf96bd" providerId="ADAL" clId="{EBDF12A4-5205-48E4-A900-1DF943287294}" dt="2023-12-07T13:51:25.926" v="1719"/>
          <ac:grpSpMkLst>
            <pc:docMk/>
            <pc:sldMk cId="154301691" sldId="2145708521"/>
            <ac:grpSpMk id="219" creationId="{42FB0924-B916-B4D9-A202-59EF4079CAEE}"/>
          </ac:grpSpMkLst>
        </pc:grpChg>
        <pc:grpChg chg="del mod">
          <ac:chgData name="Pierre Gronlier" userId="b8123042-69d9-448f-a87a-3dc04faf96bd" providerId="ADAL" clId="{EBDF12A4-5205-48E4-A900-1DF943287294}" dt="2023-12-07T13:51:43.394" v="1725"/>
          <ac:grpSpMkLst>
            <pc:docMk/>
            <pc:sldMk cId="154301691" sldId="2145708521"/>
            <ac:grpSpMk id="220" creationId="{4DFF2FE3-7752-C3CB-65D6-1C295C89E133}"/>
          </ac:grpSpMkLst>
        </pc:grpChg>
        <pc:grpChg chg="del mod">
          <ac:chgData name="Pierre Gronlier" userId="b8123042-69d9-448f-a87a-3dc04faf96bd" providerId="ADAL" clId="{EBDF12A4-5205-48E4-A900-1DF943287294}" dt="2023-12-07T13:51:43.394" v="1725"/>
          <ac:grpSpMkLst>
            <pc:docMk/>
            <pc:sldMk cId="154301691" sldId="2145708521"/>
            <ac:grpSpMk id="223" creationId="{3F4753C9-975A-59F4-4DB1-0D50571F8E1A}"/>
          </ac:grpSpMkLst>
        </pc:grpChg>
        <pc:grpChg chg="del mod">
          <ac:chgData name="Pierre Gronlier" userId="b8123042-69d9-448f-a87a-3dc04faf96bd" providerId="ADAL" clId="{EBDF12A4-5205-48E4-A900-1DF943287294}" dt="2023-12-07T13:51:45.314" v="1728"/>
          <ac:grpSpMkLst>
            <pc:docMk/>
            <pc:sldMk cId="154301691" sldId="2145708521"/>
            <ac:grpSpMk id="229" creationId="{ED18C4F8-91A1-9D65-8C73-8479C4ECA0F1}"/>
          </ac:grpSpMkLst>
        </pc:grpChg>
        <pc:grpChg chg="del mod">
          <ac:chgData name="Pierre Gronlier" userId="b8123042-69d9-448f-a87a-3dc04faf96bd" providerId="ADAL" clId="{EBDF12A4-5205-48E4-A900-1DF943287294}" dt="2023-12-12T15:57:38.540" v="1766"/>
          <ac:grpSpMkLst>
            <pc:docMk/>
            <pc:sldMk cId="154301691" sldId="2145708521"/>
            <ac:grpSpMk id="232" creationId="{FAF701D8-511E-E521-205A-D427F4D32E29}"/>
          </ac:grpSpMkLst>
        </pc:grpChg>
        <pc:picChg chg="add del">
          <ac:chgData name="Pierre Gronlier" userId="b8123042-69d9-448f-a87a-3dc04faf96bd" providerId="ADAL" clId="{EBDF12A4-5205-48E4-A900-1DF943287294}" dt="2023-11-16T09:04:16.571" v="1219" actId="22"/>
          <ac:picMkLst>
            <pc:docMk/>
            <pc:sldMk cId="154301691" sldId="2145708521"/>
            <ac:picMk id="8" creationId="{84BEB19E-49D0-BA6C-7866-54F3EB82CEC9}"/>
          </ac:picMkLst>
        </pc:picChg>
        <pc:picChg chg="del">
          <ac:chgData name="Pierre Gronlier" userId="b8123042-69d9-448f-a87a-3dc04faf96bd" providerId="ADAL" clId="{EBDF12A4-5205-48E4-A900-1DF943287294}" dt="2023-11-13T09:43:27.002" v="730" actId="478"/>
          <ac:picMkLst>
            <pc:docMk/>
            <pc:sldMk cId="154301691" sldId="2145708521"/>
            <ac:picMk id="10" creationId="{C97BFEBE-9F35-5A17-0EA4-A7595A8CB2C3}"/>
          </ac:picMkLst>
        </pc:picChg>
        <pc:picChg chg="add del mod">
          <ac:chgData name="Pierre Gronlier" userId="b8123042-69d9-448f-a87a-3dc04faf96bd" providerId="ADAL" clId="{EBDF12A4-5205-48E4-A900-1DF943287294}" dt="2023-11-13T09:48:28.573" v="815" actId="478"/>
          <ac:picMkLst>
            <pc:docMk/>
            <pc:sldMk cId="154301691" sldId="2145708521"/>
            <ac:picMk id="35" creationId="{8BAB646E-1165-8E31-D93A-13AD51D4A36F}"/>
          </ac:picMkLst>
        </pc:pic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6" creationId="{710371C0-CCBD-2698-2CC6-27349F3BA999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8" creationId="{269EBDA2-49C8-FE21-026A-F8F4B1835114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10" creationId="{84520A6F-E947-5808-56BF-9E9733783301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11" creationId="{F0BB5B31-7A7D-7C9B-0BDE-BA7EC65C6734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12" creationId="{8CEE5AC9-6F37-EF2E-B90E-B451C6809B52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13" creationId="{0854457D-554D-DDD7-F703-57479CC3955D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14" creationId="{5DE3CECE-DBE5-5ADE-AD1A-BA33D0E253CC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15" creationId="{0185843A-2B02-D906-2197-3C319B7BD3A7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17" creationId="{F3E41582-0EF6-1670-DC7C-D15188659EF6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18" creationId="{EC1BBA79-0421-B429-630B-2298F5A6F6FE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19" creationId="{6C374781-B870-EA46-FC74-C1E7732CF964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20" creationId="{B99676A7-F506-CC4D-2861-96DD79A9A2BF}"/>
          </ac:inkMkLst>
        </pc:inkChg>
        <pc:inkChg chg="add mod">
          <ac:chgData name="Pierre Gronlier" userId="b8123042-69d9-448f-a87a-3dc04faf96bd" providerId="ADAL" clId="{EBDF12A4-5205-48E4-A900-1DF943287294}" dt="2023-12-07T11:51:36.666" v="1311"/>
          <ac:inkMkLst>
            <pc:docMk/>
            <pc:sldMk cId="154301691" sldId="2145708521"/>
            <ac:inkMk id="22" creationId="{57F2B2A3-68A7-D3DD-0BA6-959323AA09A0}"/>
          </ac:inkMkLst>
        </pc:inkChg>
        <pc:inkChg chg="add mod">
          <ac:chgData name="Pierre Gronlier" userId="b8123042-69d9-448f-a87a-3dc04faf96bd" providerId="ADAL" clId="{EBDF12A4-5205-48E4-A900-1DF943287294}" dt="2023-12-07T11:52:03.773" v="1314"/>
          <ac:inkMkLst>
            <pc:docMk/>
            <pc:sldMk cId="154301691" sldId="2145708521"/>
            <ac:inkMk id="31" creationId="{5C93A62A-71F1-D09C-C021-AA2294CEE3FC}"/>
          </ac:inkMkLst>
        </pc:inkChg>
        <pc:inkChg chg="add mod">
          <ac:chgData name="Pierre Gronlier" userId="b8123042-69d9-448f-a87a-3dc04faf96bd" providerId="ADAL" clId="{EBDF12A4-5205-48E4-A900-1DF943287294}" dt="2023-12-07T11:52:03.773" v="1314"/>
          <ac:inkMkLst>
            <pc:docMk/>
            <pc:sldMk cId="154301691" sldId="2145708521"/>
            <ac:inkMk id="32" creationId="{2494CA5F-69F6-F528-0FCF-062008B22A7C}"/>
          </ac:inkMkLst>
        </pc:inkChg>
        <pc:inkChg chg="add mod">
          <ac:chgData name="Pierre Gronlier" userId="b8123042-69d9-448f-a87a-3dc04faf96bd" providerId="ADAL" clId="{EBDF12A4-5205-48E4-A900-1DF943287294}" dt="2023-12-07T11:52:05.756" v="1317"/>
          <ac:inkMkLst>
            <pc:docMk/>
            <pc:sldMk cId="154301691" sldId="2145708521"/>
            <ac:inkMk id="35" creationId="{9CA89389-7594-E1D5-38B4-82E50CF23CA1}"/>
          </ac:inkMkLst>
        </pc:inkChg>
        <pc:inkChg chg="add mod">
          <ac:chgData name="Pierre Gronlier" userId="b8123042-69d9-448f-a87a-3dc04faf96bd" providerId="ADAL" clId="{EBDF12A4-5205-48E4-A900-1DF943287294}" dt="2023-12-07T11:52:05.756" v="1317"/>
          <ac:inkMkLst>
            <pc:docMk/>
            <pc:sldMk cId="154301691" sldId="2145708521"/>
            <ac:inkMk id="36" creationId="{1131CF4D-D60B-D652-D250-3897CBFE9BE6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48" creationId="{D9083603-3581-A5E2-18B6-0F69B0AF6C6F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49" creationId="{9BA1AFFF-ACDF-BDD7-C74E-E72885CDB2CE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50" creationId="{8907B42B-CF28-B02A-6228-4FB043378B9E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51" creationId="{E0C1F546-C670-B108-F260-B62919DD1328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53" creationId="{BD46447F-1473-E12E-8A00-7F3936034FFD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54" creationId="{BF58E789-903B-A5D0-5856-85C6C2445EEA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55" creationId="{B0613727-8C7A-0B0A-9B12-DE35CF0D9637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56" creationId="{E8B1C92F-E52A-1EC0-DD3C-159D62F97E37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57" creationId="{4CBD7DBD-62F6-46DD-76FB-BFF6929D1D4D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59" creationId="{72F57467-3E5A-7E51-E79A-AA3D8F85461E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60" creationId="{C9CBC923-D765-FECD-B0AE-34A5B9EBA5AC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61" creationId="{5127D5B1-FB42-B390-F350-BDD47508C9EA}"/>
          </ac:inkMkLst>
        </pc:inkChg>
        <pc:inkChg chg="add mod">
          <ac:chgData name="Pierre Gronlier" userId="b8123042-69d9-448f-a87a-3dc04faf96bd" providerId="ADAL" clId="{EBDF12A4-5205-48E4-A900-1DF943287294}" dt="2023-12-07T11:52:34.964" v="1332"/>
          <ac:inkMkLst>
            <pc:docMk/>
            <pc:sldMk cId="154301691" sldId="2145708521"/>
            <ac:inkMk id="62" creationId="{A4779975-F624-553B-437D-331F5906E477}"/>
          </ac:inkMkLst>
        </pc:inkChg>
        <pc:inkChg chg="add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65" creationId="{E9FDFC23-4CBF-C638-7ECB-B597E7D15372}"/>
          </ac:inkMkLst>
        </pc:inkChg>
        <pc:inkChg chg="add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66" creationId="{8FB6D68C-62AF-5024-E196-1B49BB972939}"/>
          </ac:inkMkLst>
        </pc:inkChg>
        <pc:inkChg chg="add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67" creationId="{18FA0F95-1379-4635-D16B-4C1CF3247CCC}"/>
          </ac:inkMkLst>
        </pc:inkChg>
        <pc:inkChg chg="add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68" creationId="{E8C8FA5A-E065-865B-D01E-A66882C4FDC9}"/>
          </ac:inkMkLst>
        </pc:inkChg>
        <pc:inkChg chg="add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69" creationId="{59C7E94E-69E6-2A69-2AE1-56061E383B39}"/>
          </ac:inkMkLst>
        </pc:inkChg>
        <pc:inkChg chg="add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70" creationId="{918C5818-7949-6C10-7FF1-9EE0906A288B}"/>
          </ac:inkMkLst>
        </pc:inkChg>
        <pc:inkChg chg="add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71" creationId="{72487215-5E2F-3C3E-87DD-A77E7972C958}"/>
          </ac:inkMkLst>
        </pc:inkChg>
        <pc:inkChg chg="add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72" creationId="{85FD69A4-9AA3-4D0A-BDA2-7E3EEEA74D39}"/>
          </ac:inkMkLst>
        </pc:inkChg>
        <pc:inkChg chg="add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73" creationId="{57CFFA32-7C95-3E60-B3EC-9802A589B8A6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74" creationId="{80CCFBCC-014F-59B2-DC16-4D94AA66E0C0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75" creationId="{115FEFEB-F711-AFC7-A082-2CD8088DD995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76" creationId="{03FE325A-8B18-C54A-FAE4-CCB7127B5E9D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78" creationId="{A087FAE1-2B15-13B3-9536-C85C2DCC89BA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79" creationId="{D67613FF-061D-7150-EDF2-F58DC8C101DF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81" creationId="{634741CE-9EBA-3EB7-34FC-D0F5A30FE65D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82" creationId="{13B42BD8-3BBC-2CC2-7CA9-234A7822D398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83" creationId="{35E7200B-A2A1-4104-0709-163D215FAA55}"/>
          </ac:inkMkLst>
        </pc:inkChg>
        <pc:inkChg chg="add mod">
          <ac:chgData name="Pierre Gronlier" userId="b8123042-69d9-448f-a87a-3dc04faf96bd" providerId="ADAL" clId="{EBDF12A4-5205-48E4-A900-1DF943287294}" dt="2023-12-07T11:53:31.118" v="1359"/>
          <ac:inkMkLst>
            <pc:docMk/>
            <pc:sldMk cId="154301691" sldId="2145708521"/>
            <ac:inkMk id="86" creationId="{50F91A4E-4A44-CB15-CE69-C6174A09C3DF}"/>
          </ac:inkMkLst>
        </pc:inkChg>
        <pc:inkChg chg="add mod">
          <ac:chgData name="Pierre Gronlier" userId="b8123042-69d9-448f-a87a-3dc04faf96bd" providerId="ADAL" clId="{EBDF12A4-5205-48E4-A900-1DF943287294}" dt="2023-12-07T11:53:31.118" v="1359"/>
          <ac:inkMkLst>
            <pc:docMk/>
            <pc:sldMk cId="154301691" sldId="2145708521"/>
            <ac:inkMk id="87" creationId="{F2441BDC-70C6-FC10-F3CC-378F0F6DDC55}"/>
          </ac:inkMkLst>
        </pc:inkChg>
        <pc:inkChg chg="add mod">
          <ac:chgData name="Pierre Gronlier" userId="b8123042-69d9-448f-a87a-3dc04faf96bd" providerId="ADAL" clId="{EBDF12A4-5205-48E4-A900-1DF943287294}" dt="2023-12-07T11:53:31.118" v="1359"/>
          <ac:inkMkLst>
            <pc:docMk/>
            <pc:sldMk cId="154301691" sldId="2145708521"/>
            <ac:inkMk id="88" creationId="{99E13B10-C3D1-DB65-2D1E-670762020E6B}"/>
          </ac:inkMkLst>
        </pc:inkChg>
        <pc:inkChg chg="add mod">
          <ac:chgData name="Pierre Gronlier" userId="b8123042-69d9-448f-a87a-3dc04faf96bd" providerId="ADAL" clId="{EBDF12A4-5205-48E4-A900-1DF943287294}" dt="2023-12-07T11:53:31.118" v="1359"/>
          <ac:inkMkLst>
            <pc:docMk/>
            <pc:sldMk cId="154301691" sldId="2145708521"/>
            <ac:inkMk id="89" creationId="{2E25B075-FFDE-194E-2B24-02718510DB4E}"/>
          </ac:inkMkLst>
        </pc:inkChg>
        <pc:inkChg chg="add mod">
          <ac:chgData name="Pierre Gronlier" userId="b8123042-69d9-448f-a87a-3dc04faf96bd" providerId="ADAL" clId="{EBDF12A4-5205-48E4-A900-1DF943287294}" dt="2023-12-07T11:53:31.118" v="1359"/>
          <ac:inkMkLst>
            <pc:docMk/>
            <pc:sldMk cId="154301691" sldId="2145708521"/>
            <ac:inkMk id="90" creationId="{A2FEF33C-593D-1F47-8914-7CDB86E3CF3E}"/>
          </ac:inkMkLst>
        </pc:inkChg>
        <pc:inkChg chg="add del">
          <ac:chgData name="Pierre Gronlier" userId="b8123042-69d9-448f-a87a-3dc04faf96bd" providerId="ADAL" clId="{EBDF12A4-5205-48E4-A900-1DF943287294}" dt="2023-12-07T13:30:41.739" v="1411" actId="478"/>
          <ac:inkMkLst>
            <pc:docMk/>
            <pc:sldMk cId="154301691" sldId="2145708521"/>
            <ac:inkMk id="92" creationId="{E244B98F-147F-1706-EA6F-0025DD988B52}"/>
          </ac:inkMkLst>
        </pc:inkChg>
        <pc:inkChg chg="add mod">
          <ac:chgData name="Pierre Gronlier" userId="b8123042-69d9-448f-a87a-3dc04faf96bd" providerId="ADAL" clId="{EBDF12A4-5205-48E4-A900-1DF943287294}" dt="2023-12-07T11:53:31.118" v="1359"/>
          <ac:inkMkLst>
            <pc:docMk/>
            <pc:sldMk cId="154301691" sldId="2145708521"/>
            <ac:inkMk id="93" creationId="{8F72F72A-7A26-284C-986A-286B1836E77B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95" creationId="{3F82174A-57EC-6273-34F6-88954DDCE64E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96" creationId="{DC42DBFF-DCC7-EB43-01AC-689045C2D972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97" creationId="{52C85F5C-EC8B-FB49-0F24-4BC5C7ED2161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98" creationId="{4CF6E681-80EF-7FA7-2DC9-1858DCCB515F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99" creationId="{DF7AFCB3-75D0-0CE0-346D-2BA5F2283DCC}"/>
          </ac:inkMkLst>
        </pc:inkChg>
        <pc:inkChg chg="add del mod">
          <ac:chgData name="Pierre Gronlier" userId="b8123042-69d9-448f-a87a-3dc04faf96bd" providerId="ADAL" clId="{EBDF12A4-5205-48E4-A900-1DF943287294}" dt="2023-12-07T11:56:29.048" v="1401"/>
          <ac:inkMkLst>
            <pc:docMk/>
            <pc:sldMk cId="154301691" sldId="2145708521"/>
            <ac:inkMk id="101" creationId="{6866AE24-3BA5-A5C0-9199-538634FC29FE}"/>
          </ac:inkMkLst>
        </pc:inkChg>
        <pc:inkChg chg="add del mod">
          <ac:chgData name="Pierre Gronlier" userId="b8123042-69d9-448f-a87a-3dc04faf96bd" providerId="ADAL" clId="{EBDF12A4-5205-48E4-A900-1DF943287294}" dt="2023-12-07T11:56:28.346" v="1400"/>
          <ac:inkMkLst>
            <pc:docMk/>
            <pc:sldMk cId="154301691" sldId="2145708521"/>
            <ac:inkMk id="102" creationId="{B540F6CB-62AD-0BBF-8527-85DDE06393F3}"/>
          </ac:inkMkLst>
        </pc:inkChg>
        <pc:inkChg chg="add del mod">
          <ac:chgData name="Pierre Gronlier" userId="b8123042-69d9-448f-a87a-3dc04faf96bd" providerId="ADAL" clId="{EBDF12A4-5205-48E4-A900-1DF943287294}" dt="2023-12-07T11:56:28.346" v="1397"/>
          <ac:inkMkLst>
            <pc:docMk/>
            <pc:sldMk cId="154301691" sldId="2145708521"/>
            <ac:inkMk id="103" creationId="{C03FAA60-4896-A773-1B7E-6533B3EFDB08}"/>
          </ac:inkMkLst>
        </pc:inkChg>
        <pc:inkChg chg="add del mod">
          <ac:chgData name="Pierre Gronlier" userId="b8123042-69d9-448f-a87a-3dc04faf96bd" providerId="ADAL" clId="{EBDF12A4-5205-48E4-A900-1DF943287294}" dt="2023-12-07T11:56:28.346" v="1399"/>
          <ac:inkMkLst>
            <pc:docMk/>
            <pc:sldMk cId="154301691" sldId="2145708521"/>
            <ac:inkMk id="104" creationId="{72C9BBF6-2B79-3F22-61AA-195AF05AB323}"/>
          </ac:inkMkLst>
        </pc:inkChg>
        <pc:inkChg chg="add del mod">
          <ac:chgData name="Pierre Gronlier" userId="b8123042-69d9-448f-a87a-3dc04faf96bd" providerId="ADAL" clId="{EBDF12A4-5205-48E4-A900-1DF943287294}" dt="2023-12-07T11:56:28.346" v="1398"/>
          <ac:inkMkLst>
            <pc:docMk/>
            <pc:sldMk cId="154301691" sldId="2145708521"/>
            <ac:inkMk id="105" creationId="{7C272CFC-9550-74CC-57DB-ED63B5916E73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07" creationId="{C5AA1560-FED4-6184-62C6-CD6E5CC877EB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08" creationId="{8C82E434-4873-5A6D-179B-43587780D638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09" creationId="{73C8C301-6D6D-B6D4-F652-E435229FC66D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0" creationId="{1122003A-2227-E54E-891B-C0ABB2A1E66A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1" creationId="{6AF6C7F6-7DEE-BECC-FEF7-D6E1733DBD09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2" creationId="{5BAD67BD-C911-9CB5-17DA-DFCFC6A3A640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3" creationId="{FFB417C8-EC06-415A-2E6D-8FADF78D8117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4" creationId="{9DB7F6CB-241D-0240-FD03-EBEE77AAC5E4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5" creationId="{F4490922-15DD-6104-D916-92EF50A68E8D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6" creationId="{E3BC0E12-C767-9284-8BE3-FFC44808B8EC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7" creationId="{E5FA2F92-2D54-2789-69C0-62C009F9E5CF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8" creationId="{8CB0B450-1314-EB33-9336-E5C4A28D77B8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19" creationId="{5D2BDEB3-A59C-562D-D553-AF23D602FAE7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20" creationId="{387DF741-A8E4-52AC-6571-CAE935D79D53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21" creationId="{B87D61B8-6414-B272-B193-1FC5F47CACB8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22" creationId="{DABA2741-6036-673A-4775-8912F0BB19B0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23" creationId="{8274F688-8E3A-6C09-475F-93938A344771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26" creationId="{FF5E0ED8-577E-BB8B-7AA7-81E14317ACB1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27" creationId="{FEB80174-E511-D9F8-46E3-AA07D7EEAF25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29" creationId="{D17837D8-8B8B-57AC-D041-A4C1EACA9E57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30" creationId="{66509D1E-8F20-BF96-C886-BBD20A1D4D89}"/>
          </ac:inkMkLst>
        </pc:inkChg>
        <pc:inkChg chg="add mod">
          <ac:chgData name="Pierre Gronlier" userId="b8123042-69d9-448f-a87a-3dc04faf96bd" providerId="ADAL" clId="{EBDF12A4-5205-48E4-A900-1DF943287294}" dt="2023-12-07T11:55:32.561" v="1396"/>
          <ac:inkMkLst>
            <pc:docMk/>
            <pc:sldMk cId="154301691" sldId="2145708521"/>
            <ac:inkMk id="131" creationId="{1360E3DE-AFB7-8732-F055-57EB32A84A7E}"/>
          </ac:inkMkLst>
        </pc:inkChg>
        <pc:inkChg chg="add del mod">
          <ac:chgData name="Pierre Gronlier" userId="b8123042-69d9-448f-a87a-3dc04faf96bd" providerId="ADAL" clId="{EBDF12A4-5205-48E4-A900-1DF943287294}" dt="2023-12-07T13:32:00.987" v="1429"/>
          <ac:inkMkLst>
            <pc:docMk/>
            <pc:sldMk cId="154301691" sldId="2145708521"/>
            <ac:inkMk id="133" creationId="{2E1EF499-173B-9B88-A624-D9FAF47F3423}"/>
          </ac:inkMkLst>
        </pc:inkChg>
        <pc:inkChg chg="add del mod">
          <ac:chgData name="Pierre Gronlier" userId="b8123042-69d9-448f-a87a-3dc04faf96bd" providerId="ADAL" clId="{EBDF12A4-5205-48E4-A900-1DF943287294}" dt="2023-12-07T13:32:00.987" v="1432"/>
          <ac:inkMkLst>
            <pc:docMk/>
            <pc:sldMk cId="154301691" sldId="2145708521"/>
            <ac:inkMk id="134" creationId="{4C251795-D613-6FFD-92AE-977481621B31}"/>
          </ac:inkMkLst>
        </pc:inkChg>
        <pc:inkChg chg="add del mod">
          <ac:chgData name="Pierre Gronlier" userId="b8123042-69d9-448f-a87a-3dc04faf96bd" providerId="ADAL" clId="{EBDF12A4-5205-48E4-A900-1DF943287294}" dt="2023-12-07T13:32:00.987" v="1428"/>
          <ac:inkMkLst>
            <pc:docMk/>
            <pc:sldMk cId="154301691" sldId="2145708521"/>
            <ac:inkMk id="136" creationId="{CB703924-E653-39B6-A068-E2BB191224DD}"/>
          </ac:inkMkLst>
        </pc:inkChg>
        <pc:inkChg chg="add del mod">
          <ac:chgData name="Pierre Gronlier" userId="b8123042-69d9-448f-a87a-3dc04faf96bd" providerId="ADAL" clId="{EBDF12A4-5205-48E4-A900-1DF943287294}" dt="2023-12-07T13:32:00.987" v="1431"/>
          <ac:inkMkLst>
            <pc:docMk/>
            <pc:sldMk cId="154301691" sldId="2145708521"/>
            <ac:inkMk id="137" creationId="{5DD42764-B8E0-F48C-9C45-3EADCD740ECD}"/>
          </ac:inkMkLst>
        </pc:inkChg>
        <pc:inkChg chg="add del">
          <ac:chgData name="Pierre Gronlier" userId="b8123042-69d9-448f-a87a-3dc04faf96bd" providerId="ADAL" clId="{EBDF12A4-5205-48E4-A900-1DF943287294}" dt="2023-12-07T13:32:00.987" v="1427"/>
          <ac:inkMkLst>
            <pc:docMk/>
            <pc:sldMk cId="154301691" sldId="2145708521"/>
            <ac:inkMk id="139" creationId="{FE3F922D-EBBB-E48C-2751-F00BDF341E73}"/>
          </ac:inkMkLst>
        </pc:inkChg>
        <pc:inkChg chg="add del">
          <ac:chgData name="Pierre Gronlier" userId="b8123042-69d9-448f-a87a-3dc04faf96bd" providerId="ADAL" clId="{EBDF12A4-5205-48E4-A900-1DF943287294}" dt="2023-12-07T13:32:00.986" v="1426"/>
          <ac:inkMkLst>
            <pc:docMk/>
            <pc:sldMk cId="154301691" sldId="2145708521"/>
            <ac:inkMk id="140" creationId="{D568C408-C927-02CA-D1A3-6384777C19B2}"/>
          </ac:inkMkLst>
        </pc:inkChg>
        <pc:inkChg chg="add del">
          <ac:chgData name="Pierre Gronlier" userId="b8123042-69d9-448f-a87a-3dc04faf96bd" providerId="ADAL" clId="{EBDF12A4-5205-48E4-A900-1DF943287294}" dt="2023-12-07T13:32:00.987" v="1430"/>
          <ac:inkMkLst>
            <pc:docMk/>
            <pc:sldMk cId="154301691" sldId="2145708521"/>
            <ac:inkMk id="141" creationId="{6CE0A443-0AE1-25B1-92ED-2086E032ED2F}"/>
          </ac:inkMkLst>
        </pc:inkChg>
        <pc:inkChg chg="add del">
          <ac:chgData name="Pierre Gronlier" userId="b8123042-69d9-448f-a87a-3dc04faf96bd" providerId="ADAL" clId="{EBDF12A4-5205-48E4-A900-1DF943287294}" dt="2023-12-07T13:32:00.986" v="1425"/>
          <ac:inkMkLst>
            <pc:docMk/>
            <pc:sldMk cId="154301691" sldId="2145708521"/>
            <ac:inkMk id="142" creationId="{66C09AC7-6D13-DA42-7047-8236270A5A25}"/>
          </ac:inkMkLst>
        </pc:inkChg>
        <pc:inkChg chg="add del">
          <ac:chgData name="Pierre Gronlier" userId="b8123042-69d9-448f-a87a-3dc04faf96bd" providerId="ADAL" clId="{EBDF12A4-5205-48E4-A900-1DF943287294}" dt="2023-12-07T13:31:57.457" v="1424"/>
          <ac:inkMkLst>
            <pc:docMk/>
            <pc:sldMk cId="154301691" sldId="2145708521"/>
            <ac:inkMk id="143" creationId="{C03EC522-E65A-EC17-E729-59B83DC62860}"/>
          </ac:inkMkLst>
        </pc:inkChg>
        <pc:inkChg chg="add del">
          <ac:chgData name="Pierre Gronlier" userId="b8123042-69d9-448f-a87a-3dc04faf96bd" providerId="ADAL" clId="{EBDF12A4-5205-48E4-A900-1DF943287294}" dt="2023-12-07T13:32:25.585" v="1434"/>
          <ac:inkMkLst>
            <pc:docMk/>
            <pc:sldMk cId="154301691" sldId="2145708521"/>
            <ac:inkMk id="144" creationId="{4B5CBE41-3964-5E87-684E-CF767897AA63}"/>
          </ac:inkMkLst>
        </pc:inkChg>
        <pc:inkChg chg="add del">
          <ac:chgData name="Pierre Gronlier" userId="b8123042-69d9-448f-a87a-3dc04faf96bd" providerId="ADAL" clId="{EBDF12A4-5205-48E4-A900-1DF943287294}" dt="2023-12-07T13:33:36.613" v="1445"/>
          <ac:inkMkLst>
            <pc:docMk/>
            <pc:sldMk cId="154301691" sldId="2145708521"/>
            <ac:inkMk id="145" creationId="{FB776CEE-F236-B5ED-EAAD-F7EB24172AA1}"/>
          </ac:inkMkLst>
        </pc:inkChg>
        <pc:inkChg chg="add del">
          <ac:chgData name="Pierre Gronlier" userId="b8123042-69d9-448f-a87a-3dc04faf96bd" providerId="ADAL" clId="{EBDF12A4-5205-48E4-A900-1DF943287294}" dt="2023-12-07T13:33:36.614" v="1446"/>
          <ac:inkMkLst>
            <pc:docMk/>
            <pc:sldMk cId="154301691" sldId="2145708521"/>
            <ac:inkMk id="146" creationId="{DE59BCFF-E70B-8AA5-A21E-DC8630941352}"/>
          </ac:inkMkLst>
        </pc:inkChg>
        <pc:inkChg chg="add del mod">
          <ac:chgData name="Pierre Gronlier" userId="b8123042-69d9-448f-a87a-3dc04faf96bd" providerId="ADAL" clId="{EBDF12A4-5205-48E4-A900-1DF943287294}" dt="2023-12-07T13:33:39.459" v="1448"/>
          <ac:inkMkLst>
            <pc:docMk/>
            <pc:sldMk cId="154301691" sldId="2145708521"/>
            <ac:inkMk id="147" creationId="{72A43CBE-E2DD-7E62-915B-8EE5D18CBF2B}"/>
          </ac:inkMkLst>
        </pc:inkChg>
        <pc:inkChg chg="add del mod">
          <ac:chgData name="Pierre Gronlier" userId="b8123042-69d9-448f-a87a-3dc04faf96bd" providerId="ADAL" clId="{EBDF12A4-5205-48E4-A900-1DF943287294}" dt="2023-12-07T13:33:39.459" v="1447"/>
          <ac:inkMkLst>
            <pc:docMk/>
            <pc:sldMk cId="154301691" sldId="2145708521"/>
            <ac:inkMk id="148" creationId="{3890C8FC-4E41-6E00-43C7-083AA6B35D48}"/>
          </ac:inkMkLst>
        </pc:inkChg>
        <pc:inkChg chg="add del">
          <ac:chgData name="Pierre Gronlier" userId="b8123042-69d9-448f-a87a-3dc04faf96bd" providerId="ADAL" clId="{EBDF12A4-5205-48E4-A900-1DF943287294}" dt="2023-12-07T13:33:39.459" v="1449"/>
          <ac:inkMkLst>
            <pc:docMk/>
            <pc:sldMk cId="154301691" sldId="2145708521"/>
            <ac:inkMk id="150" creationId="{3AE76A7F-E258-9D2D-D71B-93CC00256AB7}"/>
          </ac:inkMkLst>
        </pc:inkChg>
        <pc:inkChg chg="add del">
          <ac:chgData name="Pierre Gronlier" userId="b8123042-69d9-448f-a87a-3dc04faf96bd" providerId="ADAL" clId="{EBDF12A4-5205-48E4-A900-1DF943287294}" dt="2023-12-07T13:33:32.490" v="1443"/>
          <ac:inkMkLst>
            <pc:docMk/>
            <pc:sldMk cId="154301691" sldId="2145708521"/>
            <ac:inkMk id="151" creationId="{9B52351C-6257-A7FE-EFFA-D5E06A6BEA54}"/>
          </ac:inkMkLst>
        </pc:inkChg>
        <pc:inkChg chg="add del">
          <ac:chgData name="Pierre Gronlier" userId="b8123042-69d9-448f-a87a-3dc04faf96bd" providerId="ADAL" clId="{EBDF12A4-5205-48E4-A900-1DF943287294}" dt="2023-12-07T13:33:36.613" v="1444"/>
          <ac:inkMkLst>
            <pc:docMk/>
            <pc:sldMk cId="154301691" sldId="2145708521"/>
            <ac:inkMk id="152" creationId="{30EE5E6A-95D1-C161-9E93-F0DC0BAB97B0}"/>
          </ac:inkMkLst>
        </pc:inkChg>
        <pc:inkChg chg="add del mod">
          <ac:chgData name="Pierre Gronlier" userId="b8123042-69d9-448f-a87a-3dc04faf96bd" providerId="ADAL" clId="{EBDF12A4-5205-48E4-A900-1DF943287294}" dt="2023-12-07T13:36:18.200" v="1506"/>
          <ac:inkMkLst>
            <pc:docMk/>
            <pc:sldMk cId="154301691" sldId="2145708521"/>
            <ac:inkMk id="153" creationId="{09847F39-CB02-8B53-21F7-45ADBE7EC50E}"/>
          </ac:inkMkLst>
        </pc:inkChg>
        <pc:inkChg chg="add del mod">
          <ac:chgData name="Pierre Gronlier" userId="b8123042-69d9-448f-a87a-3dc04faf96bd" providerId="ADAL" clId="{EBDF12A4-5205-48E4-A900-1DF943287294}" dt="2023-12-07T13:36:18.200" v="1505"/>
          <ac:inkMkLst>
            <pc:docMk/>
            <pc:sldMk cId="154301691" sldId="2145708521"/>
            <ac:inkMk id="154" creationId="{0218432A-D4E5-079A-5DE7-7610A3445ED2}"/>
          </ac:inkMkLst>
        </pc:inkChg>
        <pc:inkChg chg="add del mod">
          <ac:chgData name="Pierre Gronlier" userId="b8123042-69d9-448f-a87a-3dc04faf96bd" providerId="ADAL" clId="{EBDF12A4-5205-48E4-A900-1DF943287294}" dt="2023-12-07T13:36:18.200" v="1508"/>
          <ac:inkMkLst>
            <pc:docMk/>
            <pc:sldMk cId="154301691" sldId="2145708521"/>
            <ac:inkMk id="155" creationId="{6D406CC8-E7CC-0072-5B91-0848EB994613}"/>
          </ac:inkMkLst>
        </pc:inkChg>
        <pc:inkChg chg="add del mod">
          <ac:chgData name="Pierre Gronlier" userId="b8123042-69d9-448f-a87a-3dc04faf96bd" providerId="ADAL" clId="{EBDF12A4-5205-48E4-A900-1DF943287294}" dt="2023-12-07T13:36:18.202" v="1521"/>
          <ac:inkMkLst>
            <pc:docMk/>
            <pc:sldMk cId="154301691" sldId="2145708521"/>
            <ac:inkMk id="156" creationId="{441DD649-BCBB-A876-EC00-4C5D38DABD5F}"/>
          </ac:inkMkLst>
        </pc:inkChg>
        <pc:inkChg chg="add del mod">
          <ac:chgData name="Pierre Gronlier" userId="b8123042-69d9-448f-a87a-3dc04faf96bd" providerId="ADAL" clId="{EBDF12A4-5205-48E4-A900-1DF943287294}" dt="2023-12-07T13:36:18.203" v="1527"/>
          <ac:inkMkLst>
            <pc:docMk/>
            <pc:sldMk cId="154301691" sldId="2145708521"/>
            <ac:inkMk id="157" creationId="{EAFB0F9F-FDE3-4678-ED44-178A476B9F30}"/>
          </ac:inkMkLst>
        </pc:inkChg>
        <pc:inkChg chg="add del mod">
          <ac:chgData name="Pierre Gronlier" userId="b8123042-69d9-448f-a87a-3dc04faf96bd" providerId="ADAL" clId="{EBDF12A4-5205-48E4-A900-1DF943287294}" dt="2023-12-07T13:36:18.198" v="1497"/>
          <ac:inkMkLst>
            <pc:docMk/>
            <pc:sldMk cId="154301691" sldId="2145708521"/>
            <ac:inkMk id="159" creationId="{8E90EF50-4EFC-AA89-B197-46AA4E329220}"/>
          </ac:inkMkLst>
        </pc:inkChg>
        <pc:inkChg chg="add del mod">
          <ac:chgData name="Pierre Gronlier" userId="b8123042-69d9-448f-a87a-3dc04faf96bd" providerId="ADAL" clId="{EBDF12A4-5205-48E4-A900-1DF943287294}" dt="2023-12-07T13:36:18.201" v="1512"/>
          <ac:inkMkLst>
            <pc:docMk/>
            <pc:sldMk cId="154301691" sldId="2145708521"/>
            <ac:inkMk id="160" creationId="{2991EC16-23DD-4870-9A04-27B73CE550D3}"/>
          </ac:inkMkLst>
        </pc:inkChg>
        <pc:inkChg chg="add del mod">
          <ac:chgData name="Pierre Gronlier" userId="b8123042-69d9-448f-a87a-3dc04faf96bd" providerId="ADAL" clId="{EBDF12A4-5205-48E4-A900-1DF943287294}" dt="2023-12-07T13:36:18.202" v="1516"/>
          <ac:inkMkLst>
            <pc:docMk/>
            <pc:sldMk cId="154301691" sldId="2145708521"/>
            <ac:inkMk id="161" creationId="{BFC474F7-D59F-E7CB-29B6-C8132372D3EE}"/>
          </ac:inkMkLst>
        </pc:inkChg>
        <pc:inkChg chg="add del mod">
          <ac:chgData name="Pierre Gronlier" userId="b8123042-69d9-448f-a87a-3dc04faf96bd" providerId="ADAL" clId="{EBDF12A4-5205-48E4-A900-1DF943287294}" dt="2023-12-07T13:36:18.197" v="1495"/>
          <ac:inkMkLst>
            <pc:docMk/>
            <pc:sldMk cId="154301691" sldId="2145708521"/>
            <ac:inkMk id="162" creationId="{F278735E-22D6-8BC8-5007-2987E06EFBB9}"/>
          </ac:inkMkLst>
        </pc:inkChg>
        <pc:inkChg chg="add del mod">
          <ac:chgData name="Pierre Gronlier" userId="b8123042-69d9-448f-a87a-3dc04faf96bd" providerId="ADAL" clId="{EBDF12A4-5205-48E4-A900-1DF943287294}" dt="2023-12-07T13:36:18.199" v="1500"/>
          <ac:inkMkLst>
            <pc:docMk/>
            <pc:sldMk cId="154301691" sldId="2145708521"/>
            <ac:inkMk id="163" creationId="{604059FF-D060-BAFB-48C3-FA167F2E7BF5}"/>
          </ac:inkMkLst>
        </pc:inkChg>
        <pc:inkChg chg="add del">
          <ac:chgData name="Pierre Gronlier" userId="b8123042-69d9-448f-a87a-3dc04faf96bd" providerId="ADAL" clId="{EBDF12A4-5205-48E4-A900-1DF943287294}" dt="2023-12-07T13:36:18.202" v="1517"/>
          <ac:inkMkLst>
            <pc:docMk/>
            <pc:sldMk cId="154301691" sldId="2145708521"/>
            <ac:inkMk id="165" creationId="{9EBE9ADD-B796-4246-6896-B67FD44D78C4}"/>
          </ac:inkMkLst>
        </pc:inkChg>
        <pc:inkChg chg="add del mod">
          <ac:chgData name="Pierre Gronlier" userId="b8123042-69d9-448f-a87a-3dc04faf96bd" providerId="ADAL" clId="{EBDF12A4-5205-48E4-A900-1DF943287294}" dt="2023-12-07T13:36:18.201" v="1509"/>
          <ac:inkMkLst>
            <pc:docMk/>
            <pc:sldMk cId="154301691" sldId="2145708521"/>
            <ac:inkMk id="166" creationId="{838D36B9-C319-7722-0CAC-3ECAA4B5934C}"/>
          </ac:inkMkLst>
        </pc:inkChg>
        <pc:inkChg chg="add del mod">
          <ac:chgData name="Pierre Gronlier" userId="b8123042-69d9-448f-a87a-3dc04faf96bd" providerId="ADAL" clId="{EBDF12A4-5205-48E4-A900-1DF943287294}" dt="2023-12-07T13:36:18.200" v="1504"/>
          <ac:inkMkLst>
            <pc:docMk/>
            <pc:sldMk cId="154301691" sldId="2145708521"/>
            <ac:inkMk id="167" creationId="{E2EF6616-8342-8FDD-550B-3CA1044B460F}"/>
          </ac:inkMkLst>
        </pc:inkChg>
        <pc:inkChg chg="add del mod">
          <ac:chgData name="Pierre Gronlier" userId="b8123042-69d9-448f-a87a-3dc04faf96bd" providerId="ADAL" clId="{EBDF12A4-5205-48E4-A900-1DF943287294}" dt="2023-12-07T13:36:18.201" v="1510"/>
          <ac:inkMkLst>
            <pc:docMk/>
            <pc:sldMk cId="154301691" sldId="2145708521"/>
            <ac:inkMk id="169" creationId="{18BF4039-37BE-42F9-1C3E-F411B81CA9F3}"/>
          </ac:inkMkLst>
        </pc:inkChg>
        <pc:inkChg chg="add del mod">
          <ac:chgData name="Pierre Gronlier" userId="b8123042-69d9-448f-a87a-3dc04faf96bd" providerId="ADAL" clId="{EBDF12A4-5205-48E4-A900-1DF943287294}" dt="2023-12-07T13:36:18.203" v="1526"/>
          <ac:inkMkLst>
            <pc:docMk/>
            <pc:sldMk cId="154301691" sldId="2145708521"/>
            <ac:inkMk id="170" creationId="{3395D520-9B40-3EE9-EB24-13B324D9C627}"/>
          </ac:inkMkLst>
        </pc:inkChg>
        <pc:inkChg chg="add del mod">
          <ac:chgData name="Pierre Gronlier" userId="b8123042-69d9-448f-a87a-3dc04faf96bd" providerId="ADAL" clId="{EBDF12A4-5205-48E4-A900-1DF943287294}" dt="2023-12-07T13:36:18.201" v="1513"/>
          <ac:inkMkLst>
            <pc:docMk/>
            <pc:sldMk cId="154301691" sldId="2145708521"/>
            <ac:inkMk id="171" creationId="{E8565F2E-02A6-1DB5-D1CD-B4E33534940D}"/>
          </ac:inkMkLst>
        </pc:inkChg>
        <pc:inkChg chg="add del mod">
          <ac:chgData name="Pierre Gronlier" userId="b8123042-69d9-448f-a87a-3dc04faf96bd" providerId="ADAL" clId="{EBDF12A4-5205-48E4-A900-1DF943287294}" dt="2023-12-07T13:36:18.199" v="1499"/>
          <ac:inkMkLst>
            <pc:docMk/>
            <pc:sldMk cId="154301691" sldId="2145708521"/>
            <ac:inkMk id="172" creationId="{7796F432-67F6-F698-F282-02B7D628E993}"/>
          </ac:inkMkLst>
        </pc:inkChg>
        <pc:inkChg chg="add del mod">
          <ac:chgData name="Pierre Gronlier" userId="b8123042-69d9-448f-a87a-3dc04faf96bd" providerId="ADAL" clId="{EBDF12A4-5205-48E4-A900-1DF943287294}" dt="2023-12-07T13:36:18.201" v="1514"/>
          <ac:inkMkLst>
            <pc:docMk/>
            <pc:sldMk cId="154301691" sldId="2145708521"/>
            <ac:inkMk id="173" creationId="{9805D4D9-E98C-FBB8-552E-00471CA6A879}"/>
          </ac:inkMkLst>
        </pc:inkChg>
        <pc:inkChg chg="add del mod">
          <ac:chgData name="Pierre Gronlier" userId="b8123042-69d9-448f-a87a-3dc04faf96bd" providerId="ADAL" clId="{EBDF12A4-5205-48E4-A900-1DF943287294}" dt="2023-12-07T13:36:18.203" v="1524"/>
          <ac:inkMkLst>
            <pc:docMk/>
            <pc:sldMk cId="154301691" sldId="2145708521"/>
            <ac:inkMk id="174" creationId="{5ED00CC6-CFAD-9538-AA54-3CF6F73713A0}"/>
          </ac:inkMkLst>
        </pc:inkChg>
        <pc:inkChg chg="add del mod">
          <ac:chgData name="Pierre Gronlier" userId="b8123042-69d9-448f-a87a-3dc04faf96bd" providerId="ADAL" clId="{EBDF12A4-5205-48E4-A900-1DF943287294}" dt="2023-12-07T13:36:18.199" v="1503"/>
          <ac:inkMkLst>
            <pc:docMk/>
            <pc:sldMk cId="154301691" sldId="2145708521"/>
            <ac:inkMk id="176" creationId="{35C9955C-970F-8294-840F-3D20042C27A3}"/>
          </ac:inkMkLst>
        </pc:inkChg>
        <pc:inkChg chg="add del mod">
          <ac:chgData name="Pierre Gronlier" userId="b8123042-69d9-448f-a87a-3dc04faf96bd" providerId="ADAL" clId="{EBDF12A4-5205-48E4-A900-1DF943287294}" dt="2023-12-07T13:36:18.203" v="1525"/>
          <ac:inkMkLst>
            <pc:docMk/>
            <pc:sldMk cId="154301691" sldId="2145708521"/>
            <ac:inkMk id="177" creationId="{1C09C791-4155-3B00-447A-4778D4005BBE}"/>
          </ac:inkMkLst>
        </pc:inkChg>
        <pc:inkChg chg="add del mod">
          <ac:chgData name="Pierre Gronlier" userId="b8123042-69d9-448f-a87a-3dc04faf96bd" providerId="ADAL" clId="{EBDF12A4-5205-48E4-A900-1DF943287294}" dt="2023-12-07T13:36:18.199" v="1501"/>
          <ac:inkMkLst>
            <pc:docMk/>
            <pc:sldMk cId="154301691" sldId="2145708521"/>
            <ac:inkMk id="178" creationId="{4F0839BF-835B-82BF-F7BF-17464BA3F470}"/>
          </ac:inkMkLst>
        </pc:inkChg>
        <pc:inkChg chg="add del mod">
          <ac:chgData name="Pierre Gronlier" userId="b8123042-69d9-448f-a87a-3dc04faf96bd" providerId="ADAL" clId="{EBDF12A4-5205-48E4-A900-1DF943287294}" dt="2023-12-07T13:36:18.198" v="1498"/>
          <ac:inkMkLst>
            <pc:docMk/>
            <pc:sldMk cId="154301691" sldId="2145708521"/>
            <ac:inkMk id="179" creationId="{92F0E1FD-63DD-B9B2-BDB9-7908107B15E0}"/>
          </ac:inkMkLst>
        </pc:inkChg>
        <pc:inkChg chg="add del mod">
          <ac:chgData name="Pierre Gronlier" userId="b8123042-69d9-448f-a87a-3dc04faf96bd" providerId="ADAL" clId="{EBDF12A4-5205-48E4-A900-1DF943287294}" dt="2023-12-07T13:36:18.203" v="1522"/>
          <ac:inkMkLst>
            <pc:docMk/>
            <pc:sldMk cId="154301691" sldId="2145708521"/>
            <ac:inkMk id="180" creationId="{B067B516-01D8-E913-C4FF-B089A3AF7FF9}"/>
          </ac:inkMkLst>
        </pc:inkChg>
        <pc:inkChg chg="add del mod">
          <ac:chgData name="Pierre Gronlier" userId="b8123042-69d9-448f-a87a-3dc04faf96bd" providerId="ADAL" clId="{EBDF12A4-5205-48E4-A900-1DF943287294}" dt="2023-12-07T13:36:18.203" v="1528"/>
          <ac:inkMkLst>
            <pc:docMk/>
            <pc:sldMk cId="154301691" sldId="2145708521"/>
            <ac:inkMk id="182" creationId="{DD70A555-88CE-3E47-90FA-B7D0808106D0}"/>
          </ac:inkMkLst>
        </pc:inkChg>
        <pc:inkChg chg="add del mod">
          <ac:chgData name="Pierre Gronlier" userId="b8123042-69d9-448f-a87a-3dc04faf96bd" providerId="ADAL" clId="{EBDF12A4-5205-48E4-A900-1DF943287294}" dt="2023-12-07T13:36:18.201" v="1515"/>
          <ac:inkMkLst>
            <pc:docMk/>
            <pc:sldMk cId="154301691" sldId="2145708521"/>
            <ac:inkMk id="183" creationId="{9C3F507F-04B1-E47C-73B8-CAD2ECD5251D}"/>
          </ac:inkMkLst>
        </pc:inkChg>
        <pc:inkChg chg="add del mod">
          <ac:chgData name="Pierre Gronlier" userId="b8123042-69d9-448f-a87a-3dc04faf96bd" providerId="ADAL" clId="{EBDF12A4-5205-48E4-A900-1DF943287294}" dt="2023-12-07T13:36:18.200" v="1507"/>
          <ac:inkMkLst>
            <pc:docMk/>
            <pc:sldMk cId="154301691" sldId="2145708521"/>
            <ac:inkMk id="185" creationId="{2F4D5BDD-5C21-84E0-59F6-27740AF30A3B}"/>
          </ac:inkMkLst>
        </pc:inkChg>
        <pc:inkChg chg="add del mod">
          <ac:chgData name="Pierre Gronlier" userId="b8123042-69d9-448f-a87a-3dc04faf96bd" providerId="ADAL" clId="{EBDF12A4-5205-48E4-A900-1DF943287294}" dt="2023-12-07T13:36:18.202" v="1518"/>
          <ac:inkMkLst>
            <pc:docMk/>
            <pc:sldMk cId="154301691" sldId="2145708521"/>
            <ac:inkMk id="187" creationId="{669540A7-1E08-C7F2-CCF6-F8B6CE5FCE6C}"/>
          </ac:inkMkLst>
        </pc:inkChg>
        <pc:inkChg chg="add del mod">
          <ac:chgData name="Pierre Gronlier" userId="b8123042-69d9-448f-a87a-3dc04faf96bd" providerId="ADAL" clId="{EBDF12A4-5205-48E4-A900-1DF943287294}" dt="2023-12-07T13:36:18.202" v="1520"/>
          <ac:inkMkLst>
            <pc:docMk/>
            <pc:sldMk cId="154301691" sldId="2145708521"/>
            <ac:inkMk id="188" creationId="{F0C95177-2F8A-C652-DC55-B13C2EB96F4F}"/>
          </ac:inkMkLst>
        </pc:inkChg>
        <pc:inkChg chg="add del mod">
          <ac:chgData name="Pierre Gronlier" userId="b8123042-69d9-448f-a87a-3dc04faf96bd" providerId="ADAL" clId="{EBDF12A4-5205-48E4-A900-1DF943287294}" dt="2023-12-07T13:36:18.199" v="1502"/>
          <ac:inkMkLst>
            <pc:docMk/>
            <pc:sldMk cId="154301691" sldId="2145708521"/>
            <ac:inkMk id="190" creationId="{1C44DA4A-E921-BCFE-9171-B34E4E11F5D9}"/>
          </ac:inkMkLst>
        </pc:inkChg>
        <pc:inkChg chg="add del mod">
          <ac:chgData name="Pierre Gronlier" userId="b8123042-69d9-448f-a87a-3dc04faf96bd" providerId="ADAL" clId="{EBDF12A4-5205-48E4-A900-1DF943287294}" dt="2023-12-07T13:36:18.198" v="1496"/>
          <ac:inkMkLst>
            <pc:docMk/>
            <pc:sldMk cId="154301691" sldId="2145708521"/>
            <ac:inkMk id="191" creationId="{AC7AB987-E859-E779-10E1-AA5C79818783}"/>
          </ac:inkMkLst>
        </pc:inkChg>
        <pc:inkChg chg="add del mod">
          <ac:chgData name="Pierre Gronlier" userId="b8123042-69d9-448f-a87a-3dc04faf96bd" providerId="ADAL" clId="{EBDF12A4-5205-48E4-A900-1DF943287294}" dt="2023-12-07T13:36:18.202" v="1519"/>
          <ac:inkMkLst>
            <pc:docMk/>
            <pc:sldMk cId="154301691" sldId="2145708521"/>
            <ac:inkMk id="193" creationId="{A1429C83-FFFA-BEC4-5F42-8459A6E69756}"/>
          </ac:inkMkLst>
        </pc:inkChg>
        <pc:inkChg chg="add del mod">
          <ac:chgData name="Pierre Gronlier" userId="b8123042-69d9-448f-a87a-3dc04faf96bd" providerId="ADAL" clId="{EBDF12A4-5205-48E4-A900-1DF943287294}" dt="2023-12-07T13:36:18.201" v="1511"/>
          <ac:inkMkLst>
            <pc:docMk/>
            <pc:sldMk cId="154301691" sldId="2145708521"/>
            <ac:inkMk id="194" creationId="{67290D54-686B-EC21-80E0-1D251872E7F5}"/>
          </ac:inkMkLst>
        </pc:inkChg>
        <pc:inkChg chg="add del mod">
          <ac:chgData name="Pierre Gronlier" userId="b8123042-69d9-448f-a87a-3dc04faf96bd" providerId="ADAL" clId="{EBDF12A4-5205-48E4-A900-1DF943287294}" dt="2023-12-07T13:36:18.203" v="1523"/>
          <ac:inkMkLst>
            <pc:docMk/>
            <pc:sldMk cId="154301691" sldId="2145708521"/>
            <ac:inkMk id="196" creationId="{A0A09179-6959-1710-1733-8E7E01603E77}"/>
          </ac:inkMkLst>
        </pc:inkChg>
        <pc:inkChg chg="add del">
          <ac:chgData name="Pierre Gronlier" userId="b8123042-69d9-448f-a87a-3dc04faf96bd" providerId="ADAL" clId="{EBDF12A4-5205-48E4-A900-1DF943287294}" dt="2023-12-07T13:37:43.468" v="1537"/>
          <ac:inkMkLst>
            <pc:docMk/>
            <pc:sldMk cId="154301691" sldId="2145708521"/>
            <ac:inkMk id="198" creationId="{7826206F-3AC8-9105-80F3-50AD9F579D7C}"/>
          </ac:inkMkLst>
        </pc:inkChg>
        <pc:inkChg chg="add del">
          <ac:chgData name="Pierre Gronlier" userId="b8123042-69d9-448f-a87a-3dc04faf96bd" providerId="ADAL" clId="{EBDF12A4-5205-48E4-A900-1DF943287294}" dt="2023-12-07T13:37:43.469" v="1541"/>
          <ac:inkMkLst>
            <pc:docMk/>
            <pc:sldMk cId="154301691" sldId="2145708521"/>
            <ac:inkMk id="199" creationId="{C86DF8C9-C456-5E6D-E598-1AC8B4EE5944}"/>
          </ac:inkMkLst>
        </pc:inkChg>
        <pc:inkChg chg="add del mod">
          <ac:chgData name="Pierre Gronlier" userId="b8123042-69d9-448f-a87a-3dc04faf96bd" providerId="ADAL" clId="{EBDF12A4-5205-48E4-A900-1DF943287294}" dt="2023-12-07T13:37:43.468" v="1539"/>
          <ac:inkMkLst>
            <pc:docMk/>
            <pc:sldMk cId="154301691" sldId="2145708521"/>
            <ac:inkMk id="200" creationId="{0EE1D7BB-78E8-594B-988B-850719A9FD50}"/>
          </ac:inkMkLst>
        </pc:inkChg>
        <pc:inkChg chg="add del mod">
          <ac:chgData name="Pierre Gronlier" userId="b8123042-69d9-448f-a87a-3dc04faf96bd" providerId="ADAL" clId="{EBDF12A4-5205-48E4-A900-1DF943287294}" dt="2023-12-07T13:37:43.468" v="1536"/>
          <ac:inkMkLst>
            <pc:docMk/>
            <pc:sldMk cId="154301691" sldId="2145708521"/>
            <ac:inkMk id="201" creationId="{AFD0E705-33C6-39FA-81CE-14979488B8DF}"/>
          </ac:inkMkLst>
        </pc:inkChg>
        <pc:inkChg chg="add del mod">
          <ac:chgData name="Pierre Gronlier" userId="b8123042-69d9-448f-a87a-3dc04faf96bd" providerId="ADAL" clId="{EBDF12A4-5205-48E4-A900-1DF943287294}" dt="2023-12-07T13:37:43.468" v="1538"/>
          <ac:inkMkLst>
            <pc:docMk/>
            <pc:sldMk cId="154301691" sldId="2145708521"/>
            <ac:inkMk id="202" creationId="{633B970E-1931-256B-1BE8-338E302F18CF}"/>
          </ac:inkMkLst>
        </pc:inkChg>
        <pc:inkChg chg="add del mod">
          <ac:chgData name="Pierre Gronlier" userId="b8123042-69d9-448f-a87a-3dc04faf96bd" providerId="ADAL" clId="{EBDF12A4-5205-48E4-A900-1DF943287294}" dt="2023-12-07T13:37:43.469" v="1540"/>
          <ac:inkMkLst>
            <pc:docMk/>
            <pc:sldMk cId="154301691" sldId="2145708521"/>
            <ac:inkMk id="203" creationId="{5792D2CC-4FAA-3B0B-B9F4-C74E9843D3B3}"/>
          </ac:inkMkLst>
        </pc:inkChg>
        <pc:inkChg chg="add del mod">
          <ac:chgData name="Pierre Gronlier" userId="b8123042-69d9-448f-a87a-3dc04faf96bd" providerId="ADAL" clId="{EBDF12A4-5205-48E4-A900-1DF943287294}" dt="2023-12-10T15:20:29.706" v="1731"/>
          <ac:inkMkLst>
            <pc:docMk/>
            <pc:sldMk cId="154301691" sldId="2145708521"/>
            <ac:inkMk id="205" creationId="{BA2CAA03-969E-B890-376F-4620EBD401D0}"/>
          </ac:inkMkLst>
        </pc:inkChg>
        <pc:inkChg chg="add del mod">
          <ac:chgData name="Pierre Gronlier" userId="b8123042-69d9-448f-a87a-3dc04faf96bd" providerId="ADAL" clId="{EBDF12A4-5205-48E4-A900-1DF943287294}" dt="2023-12-10T15:20:29.706" v="1730"/>
          <ac:inkMkLst>
            <pc:docMk/>
            <pc:sldMk cId="154301691" sldId="2145708521"/>
            <ac:inkMk id="206" creationId="{9C218850-9725-2157-37BB-F173240441C3}"/>
          </ac:inkMkLst>
        </pc:inkChg>
        <pc:inkChg chg="add del mod">
          <ac:chgData name="Pierre Gronlier" userId="b8123042-69d9-448f-a87a-3dc04faf96bd" providerId="ADAL" clId="{EBDF12A4-5205-48E4-A900-1DF943287294}" dt="2023-12-12T15:57:38.540" v="1760"/>
          <ac:inkMkLst>
            <pc:docMk/>
            <pc:sldMk cId="154301691" sldId="2145708521"/>
            <ac:inkMk id="208" creationId="{BD278280-7B4D-8EDC-DD4E-206CBBE54D1C}"/>
          </ac:inkMkLst>
        </pc:inkChg>
        <pc:inkChg chg="add del mod">
          <ac:chgData name="Pierre Gronlier" userId="b8123042-69d9-448f-a87a-3dc04faf96bd" providerId="ADAL" clId="{EBDF12A4-5205-48E4-A900-1DF943287294}" dt="2023-12-12T15:57:38.540" v="1763"/>
          <ac:inkMkLst>
            <pc:docMk/>
            <pc:sldMk cId="154301691" sldId="2145708521"/>
            <ac:inkMk id="209" creationId="{E35ADC0E-4F66-7C5C-25F6-74638E58C7D4}"/>
          </ac:inkMkLst>
        </pc:inkChg>
        <pc:inkChg chg="add del mod">
          <ac:chgData name="Pierre Gronlier" userId="b8123042-69d9-448f-a87a-3dc04faf96bd" providerId="ADAL" clId="{EBDF12A4-5205-48E4-A900-1DF943287294}" dt="2023-12-12T15:57:38.539" v="1757"/>
          <ac:inkMkLst>
            <pc:docMk/>
            <pc:sldMk cId="154301691" sldId="2145708521"/>
            <ac:inkMk id="210" creationId="{DB171F3E-5945-E3D8-1AE0-B37D65C9863C}"/>
          </ac:inkMkLst>
        </pc:inkChg>
        <pc:inkChg chg="add del mod">
          <ac:chgData name="Pierre Gronlier" userId="b8123042-69d9-448f-a87a-3dc04faf96bd" providerId="ADAL" clId="{EBDF12A4-5205-48E4-A900-1DF943287294}" dt="2023-12-12T15:57:38.539" v="1758"/>
          <ac:inkMkLst>
            <pc:docMk/>
            <pc:sldMk cId="154301691" sldId="2145708521"/>
            <ac:inkMk id="212" creationId="{6182028E-EC9E-848C-2945-CB600E430852}"/>
          </ac:inkMkLst>
        </pc:inkChg>
        <pc:inkChg chg="add del mod">
          <ac:chgData name="Pierre Gronlier" userId="b8123042-69d9-448f-a87a-3dc04faf96bd" providerId="ADAL" clId="{EBDF12A4-5205-48E4-A900-1DF943287294}" dt="2023-12-12T15:57:38.540" v="1764"/>
          <ac:inkMkLst>
            <pc:docMk/>
            <pc:sldMk cId="154301691" sldId="2145708521"/>
            <ac:inkMk id="213" creationId="{6F2A02F8-F2B0-D77D-607E-7CA852B12BED}"/>
          </ac:inkMkLst>
        </pc:inkChg>
        <pc:inkChg chg="add del mod">
          <ac:chgData name="Pierre Gronlier" userId="b8123042-69d9-448f-a87a-3dc04faf96bd" providerId="ADAL" clId="{EBDF12A4-5205-48E4-A900-1DF943287294}" dt="2023-12-12T15:57:38.538" v="1753"/>
          <ac:inkMkLst>
            <pc:docMk/>
            <pc:sldMk cId="154301691" sldId="2145708521"/>
            <ac:inkMk id="214" creationId="{59D13367-BC40-AED6-95A6-E11AD9688AE1}"/>
          </ac:inkMkLst>
        </pc:inkChg>
        <pc:inkChg chg="add del mod">
          <ac:chgData name="Pierre Gronlier" userId="b8123042-69d9-448f-a87a-3dc04faf96bd" providerId="ADAL" clId="{EBDF12A4-5205-48E4-A900-1DF943287294}" dt="2023-12-12T15:57:38.539" v="1755"/>
          <ac:inkMkLst>
            <pc:docMk/>
            <pc:sldMk cId="154301691" sldId="2145708521"/>
            <ac:inkMk id="215" creationId="{D4030649-D9F1-A9C7-84E9-C57299E6AF85}"/>
          </ac:inkMkLst>
        </pc:inkChg>
        <pc:inkChg chg="add del mod">
          <ac:chgData name="Pierre Gronlier" userId="b8123042-69d9-448f-a87a-3dc04faf96bd" providerId="ADAL" clId="{EBDF12A4-5205-48E4-A900-1DF943287294}" dt="2023-12-12T15:57:38.539" v="1759"/>
          <ac:inkMkLst>
            <pc:docMk/>
            <pc:sldMk cId="154301691" sldId="2145708521"/>
            <ac:inkMk id="216" creationId="{E3595130-3FA7-AF79-2CE2-96AB54B32AD4}"/>
          </ac:inkMkLst>
        </pc:inkChg>
        <pc:inkChg chg="add del mod">
          <ac:chgData name="Pierre Gronlier" userId="b8123042-69d9-448f-a87a-3dc04faf96bd" providerId="ADAL" clId="{EBDF12A4-5205-48E4-A900-1DF943287294}" dt="2023-12-12T15:57:38.539" v="1756"/>
          <ac:inkMkLst>
            <pc:docMk/>
            <pc:sldMk cId="154301691" sldId="2145708521"/>
            <ac:inkMk id="217" creationId="{1A305750-0920-46FC-CACE-CECEF8207F42}"/>
          </ac:inkMkLst>
        </pc:inkChg>
        <pc:inkChg chg="add del mod">
          <ac:chgData name="Pierre Gronlier" userId="b8123042-69d9-448f-a87a-3dc04faf96bd" providerId="ADAL" clId="{EBDF12A4-5205-48E4-A900-1DF943287294}" dt="2023-12-12T15:57:38.540" v="1766"/>
          <ac:inkMkLst>
            <pc:docMk/>
            <pc:sldMk cId="154301691" sldId="2145708521"/>
            <ac:inkMk id="218" creationId="{DF155D45-31EB-79E5-680E-07D36FF3EE1A}"/>
          </ac:inkMkLst>
        </pc:inkChg>
        <pc:inkChg chg="add del mod">
          <ac:chgData name="Pierre Gronlier" userId="b8123042-69d9-448f-a87a-3dc04faf96bd" providerId="ADAL" clId="{EBDF12A4-5205-48E4-A900-1DF943287294}" dt="2023-12-12T15:57:38.540" v="1761"/>
          <ac:inkMkLst>
            <pc:docMk/>
            <pc:sldMk cId="154301691" sldId="2145708521"/>
            <ac:inkMk id="221" creationId="{2F5389F4-5455-C2CA-2B1C-BB90540C39F2}"/>
          </ac:inkMkLst>
        </pc:inkChg>
        <pc:inkChg chg="add del mod">
          <ac:chgData name="Pierre Gronlier" userId="b8123042-69d9-448f-a87a-3dc04faf96bd" providerId="ADAL" clId="{EBDF12A4-5205-48E4-A900-1DF943287294}" dt="2023-12-12T15:57:38.538" v="1752"/>
          <ac:inkMkLst>
            <pc:docMk/>
            <pc:sldMk cId="154301691" sldId="2145708521"/>
            <ac:inkMk id="222" creationId="{4BDFF98E-6273-D778-A43B-8D7B75A861E3}"/>
          </ac:inkMkLst>
        </pc:inkChg>
        <pc:inkChg chg="add del">
          <ac:chgData name="Pierre Gronlier" userId="b8123042-69d9-448f-a87a-3dc04faf96bd" providerId="ADAL" clId="{EBDF12A4-5205-48E4-A900-1DF943287294}" dt="2023-12-12T15:57:38.541" v="1768"/>
          <ac:inkMkLst>
            <pc:docMk/>
            <pc:sldMk cId="154301691" sldId="2145708521"/>
            <ac:inkMk id="224" creationId="{30736153-6C31-552C-3F78-A89D7C1543A4}"/>
          </ac:inkMkLst>
        </pc:inkChg>
        <pc:inkChg chg="add del mod">
          <ac:chgData name="Pierre Gronlier" userId="b8123042-69d9-448f-a87a-3dc04faf96bd" providerId="ADAL" clId="{EBDF12A4-5205-48E4-A900-1DF943287294}" dt="2023-12-12T15:57:38.540" v="1762"/>
          <ac:inkMkLst>
            <pc:docMk/>
            <pc:sldMk cId="154301691" sldId="2145708521"/>
            <ac:inkMk id="225" creationId="{1178A6AE-C3D7-6B18-0299-21462D93A58F}"/>
          </ac:inkMkLst>
        </pc:inkChg>
        <pc:inkChg chg="add del mod">
          <ac:chgData name="Pierre Gronlier" userId="b8123042-69d9-448f-a87a-3dc04faf96bd" providerId="ADAL" clId="{EBDF12A4-5205-48E4-A900-1DF943287294}" dt="2023-12-12T15:57:38.539" v="1754"/>
          <ac:inkMkLst>
            <pc:docMk/>
            <pc:sldMk cId="154301691" sldId="2145708521"/>
            <ac:inkMk id="226" creationId="{5D51F340-8407-D2C4-5418-36657C68C48F}"/>
          </ac:inkMkLst>
        </pc:inkChg>
        <pc:inkChg chg="add del mod">
          <ac:chgData name="Pierre Gronlier" userId="b8123042-69d9-448f-a87a-3dc04faf96bd" providerId="ADAL" clId="{EBDF12A4-5205-48E4-A900-1DF943287294}" dt="2023-12-12T15:57:38.538" v="1751"/>
          <ac:inkMkLst>
            <pc:docMk/>
            <pc:sldMk cId="154301691" sldId="2145708521"/>
            <ac:inkMk id="227" creationId="{34841A9D-3213-DA24-D4C2-F8E6FDF84B70}"/>
          </ac:inkMkLst>
        </pc:inkChg>
        <pc:inkChg chg="add del mod">
          <ac:chgData name="Pierre Gronlier" userId="b8123042-69d9-448f-a87a-3dc04faf96bd" providerId="ADAL" clId="{EBDF12A4-5205-48E4-A900-1DF943287294}" dt="2023-12-12T15:57:38.540" v="1765"/>
          <ac:inkMkLst>
            <pc:docMk/>
            <pc:sldMk cId="154301691" sldId="2145708521"/>
            <ac:inkMk id="228" creationId="{2D94C47B-C970-18B2-E03D-27B439D5A174}"/>
          </ac:inkMkLst>
        </pc:inkChg>
        <pc:inkChg chg="add del mod">
          <ac:chgData name="Pierre Gronlier" userId="b8123042-69d9-448f-a87a-3dc04faf96bd" providerId="ADAL" clId="{EBDF12A4-5205-48E4-A900-1DF943287294}" dt="2023-12-12T15:57:38.541" v="1767"/>
          <ac:inkMkLst>
            <pc:docMk/>
            <pc:sldMk cId="154301691" sldId="2145708521"/>
            <ac:inkMk id="230" creationId="{733DE2FA-D5C9-E3D5-D304-6ADDF6C1555E}"/>
          </ac:inkMkLst>
        </pc:inkChg>
        <pc:inkChg chg="add del mod">
          <ac:chgData name="Pierre Gronlier" userId="b8123042-69d9-448f-a87a-3dc04faf96bd" providerId="ADAL" clId="{EBDF12A4-5205-48E4-A900-1DF943287294}" dt="2023-12-12T15:57:38.538" v="1750"/>
          <ac:inkMkLst>
            <pc:docMk/>
            <pc:sldMk cId="154301691" sldId="2145708521"/>
            <ac:inkMk id="231" creationId="{76ACEFD9-EAE0-C0F2-4ADF-F9F3BFD36F86}"/>
          </ac:inkMkLst>
        </pc:inkChg>
        <pc:cxnChg chg="add mod ord">
          <ac:chgData name="Pierre Gronlier" userId="b8123042-69d9-448f-a87a-3dc04faf96bd" providerId="ADAL" clId="{EBDF12A4-5205-48E4-A900-1DF943287294}" dt="2023-11-13T17:54:35.322" v="1095" actId="167"/>
          <ac:cxnSpMkLst>
            <pc:docMk/>
            <pc:sldMk cId="154301691" sldId="2145708521"/>
            <ac:cxnSpMk id="3" creationId="{920A2213-5881-5F89-CA48-EF390D39448B}"/>
          </ac:cxnSpMkLst>
        </pc:cxnChg>
        <pc:cxnChg chg="add mod ord">
          <ac:chgData name="Pierre Gronlier" userId="b8123042-69d9-448f-a87a-3dc04faf96bd" providerId="ADAL" clId="{EBDF12A4-5205-48E4-A900-1DF943287294}" dt="2023-11-13T17:54:35.322" v="1095" actId="167"/>
          <ac:cxnSpMkLst>
            <pc:docMk/>
            <pc:sldMk cId="154301691" sldId="2145708521"/>
            <ac:cxnSpMk id="4" creationId="{F555A8A6-3840-CB61-10FC-4DBEC2018E4C}"/>
          </ac:cxnSpMkLst>
        </pc:cxnChg>
        <pc:cxnChg chg="add mod ord">
          <ac:chgData name="Pierre Gronlier" userId="b8123042-69d9-448f-a87a-3dc04faf96bd" providerId="ADAL" clId="{EBDF12A4-5205-48E4-A900-1DF943287294}" dt="2023-11-13T17:54:57.137" v="1098" actId="167"/>
          <ac:cxnSpMkLst>
            <pc:docMk/>
            <pc:sldMk cId="154301691" sldId="2145708521"/>
            <ac:cxnSpMk id="5" creationId="{94BDAA9C-E6BE-BA37-8B85-588DB31F5AC2}"/>
          </ac:cxnSpMkLst>
        </pc:cxnChg>
        <pc:cxnChg chg="del mod">
          <ac:chgData name="Pierre Gronlier" userId="b8123042-69d9-448f-a87a-3dc04faf96bd" providerId="ADAL" clId="{EBDF12A4-5205-48E4-A900-1DF943287294}" dt="2023-11-13T09:43:27.002" v="730" actId="478"/>
          <ac:cxnSpMkLst>
            <pc:docMk/>
            <pc:sldMk cId="154301691" sldId="2145708521"/>
            <ac:cxnSpMk id="12" creationId="{6E6EE44D-B9CD-951B-82B9-18EB64494041}"/>
          </ac:cxnSpMkLst>
        </pc:cxnChg>
        <pc:cxnChg chg="del mod">
          <ac:chgData name="Pierre Gronlier" userId="b8123042-69d9-448f-a87a-3dc04faf96bd" providerId="ADAL" clId="{EBDF12A4-5205-48E4-A900-1DF943287294}" dt="2023-11-13T09:43:28.874" v="732" actId="478"/>
          <ac:cxnSpMkLst>
            <pc:docMk/>
            <pc:sldMk cId="154301691" sldId="2145708521"/>
            <ac:cxnSpMk id="17" creationId="{D0065596-9D7B-2AEB-C9C2-3B086C45ABDF}"/>
          </ac:cxnSpMkLst>
        </pc:cxnChg>
        <pc:cxnChg chg="mod">
          <ac:chgData name="Pierre Gronlier" userId="b8123042-69d9-448f-a87a-3dc04faf96bd" providerId="ADAL" clId="{EBDF12A4-5205-48E4-A900-1DF943287294}" dt="2023-11-13T15:07:37.262" v="934" actId="1076"/>
          <ac:cxnSpMkLst>
            <pc:docMk/>
            <pc:sldMk cId="154301691" sldId="2145708521"/>
            <ac:cxnSpMk id="26" creationId="{8CCACF8C-D5A5-7503-BC22-FEE1DD53D2EB}"/>
          </ac:cxnSpMkLst>
        </pc:cxnChg>
        <pc:cxnChg chg="mod">
          <ac:chgData name="Pierre Gronlier" userId="b8123042-69d9-448f-a87a-3dc04faf96bd" providerId="ADAL" clId="{EBDF12A4-5205-48E4-A900-1DF943287294}" dt="2023-11-13T15:07:37.262" v="934" actId="1076"/>
          <ac:cxnSpMkLst>
            <pc:docMk/>
            <pc:sldMk cId="154301691" sldId="2145708521"/>
            <ac:cxnSpMk id="29" creationId="{99975E9C-613E-2562-6D86-0C5AC360E668}"/>
          </ac:cxnSpMkLst>
        </pc:cxnChg>
        <pc:cxnChg chg="mod">
          <ac:chgData name="Pierre Gronlier" userId="b8123042-69d9-448f-a87a-3dc04faf96bd" providerId="ADAL" clId="{EBDF12A4-5205-48E4-A900-1DF943287294}" dt="2023-11-13T15:07:37.262" v="934" actId="1076"/>
          <ac:cxnSpMkLst>
            <pc:docMk/>
            <pc:sldMk cId="154301691" sldId="2145708521"/>
            <ac:cxnSpMk id="34" creationId="{41C93D7A-FBD7-9B1A-E4CD-96F817E08AFD}"/>
          </ac:cxnSpMkLst>
        </pc:cxnChg>
        <pc:cxnChg chg="add del mod">
          <ac:chgData name="Pierre Gronlier" userId="b8123042-69d9-448f-a87a-3dc04faf96bd" providerId="ADAL" clId="{EBDF12A4-5205-48E4-A900-1DF943287294}" dt="2023-11-13T09:48:29.365" v="816" actId="478"/>
          <ac:cxnSpMkLst>
            <pc:docMk/>
            <pc:sldMk cId="154301691" sldId="2145708521"/>
            <ac:cxnSpMk id="36" creationId="{B2A9FA56-FD7B-E3C2-CD51-D60F590CA897}"/>
          </ac:cxnSpMkLst>
        </pc:cxnChg>
        <pc:cxnChg chg="add mod">
          <ac:chgData name="Pierre Gronlier" userId="b8123042-69d9-448f-a87a-3dc04faf96bd" providerId="ADAL" clId="{EBDF12A4-5205-48E4-A900-1DF943287294}" dt="2023-11-13T15:07:56.958" v="942" actId="1076"/>
          <ac:cxnSpMkLst>
            <pc:docMk/>
            <pc:sldMk cId="154301691" sldId="2145708521"/>
            <ac:cxnSpMk id="39" creationId="{05F466D7-299B-335E-4BFF-C719B2A031D9}"/>
          </ac:cxnSpMkLst>
        </pc:cxnChg>
        <pc:cxnChg chg="mod">
          <ac:chgData name="Pierre Gronlier" userId="b8123042-69d9-448f-a87a-3dc04faf96bd" providerId="ADAL" clId="{EBDF12A4-5205-48E4-A900-1DF943287294}" dt="2023-11-13T15:07:37.262" v="934" actId="1076"/>
          <ac:cxnSpMkLst>
            <pc:docMk/>
            <pc:sldMk cId="154301691" sldId="2145708521"/>
            <ac:cxnSpMk id="41" creationId="{5FD81C97-C022-342C-FD84-DE9A70109BE9}"/>
          </ac:cxnSpMkLst>
        </pc:cxnChg>
        <pc:cxnChg chg="add mod">
          <ac:chgData name="Pierre Gronlier" userId="b8123042-69d9-448f-a87a-3dc04faf96bd" providerId="ADAL" clId="{EBDF12A4-5205-48E4-A900-1DF943287294}" dt="2023-11-13T15:07:56.958" v="942" actId="1076"/>
          <ac:cxnSpMkLst>
            <pc:docMk/>
            <pc:sldMk cId="154301691" sldId="2145708521"/>
            <ac:cxnSpMk id="43" creationId="{927111AA-2169-7880-120D-BD53DE85B429}"/>
          </ac:cxnSpMkLst>
        </pc:cxnChg>
        <pc:cxnChg chg="del mod">
          <ac:chgData name="Pierre Gronlier" userId="b8123042-69d9-448f-a87a-3dc04faf96bd" providerId="ADAL" clId="{EBDF12A4-5205-48E4-A900-1DF943287294}" dt="2023-11-13T09:43:29.673" v="733" actId="478"/>
          <ac:cxnSpMkLst>
            <pc:docMk/>
            <pc:sldMk cId="154301691" sldId="2145708521"/>
            <ac:cxnSpMk id="56" creationId="{DE6BE517-3809-9F7B-5CE8-41EBB2D70703}"/>
          </ac:cxnSpMkLst>
        </pc:cxnChg>
        <pc:cxnChg chg="add mod">
          <ac:chgData name="Pierre Gronlier" userId="b8123042-69d9-448f-a87a-3dc04faf96bd" providerId="ADAL" clId="{EBDF12A4-5205-48E4-A900-1DF943287294}" dt="2023-11-13T15:07:56.958" v="942" actId="1076"/>
          <ac:cxnSpMkLst>
            <pc:docMk/>
            <pc:sldMk cId="154301691" sldId="2145708521"/>
            <ac:cxnSpMk id="77" creationId="{A74F49EF-D84C-B278-260B-D505AA11602E}"/>
          </ac:cxnSpMkLst>
        </pc:cxnChg>
      </pc:sldChg>
      <pc:sldChg chg="del">
        <pc:chgData name="Pierre Gronlier" userId="b8123042-69d9-448f-a87a-3dc04faf96bd" providerId="ADAL" clId="{EBDF12A4-5205-48E4-A900-1DF943287294}" dt="2023-11-13T07:56:42.051" v="12" actId="47"/>
        <pc:sldMkLst>
          <pc:docMk/>
          <pc:sldMk cId="2412379099" sldId="2145708521"/>
        </pc:sldMkLst>
      </pc:sldChg>
      <pc:sldChg chg="addSp mod">
        <pc:chgData name="Pierre Gronlier" userId="b8123042-69d9-448f-a87a-3dc04faf96bd" providerId="ADAL" clId="{EBDF12A4-5205-48E4-A900-1DF943287294}" dt="2023-11-16T09:04:19.067" v="1220" actId="22"/>
        <pc:sldMkLst>
          <pc:docMk/>
          <pc:sldMk cId="75629459" sldId="2145708522"/>
        </pc:sldMkLst>
        <pc:picChg chg="add">
          <ac:chgData name="Pierre Gronlier" userId="b8123042-69d9-448f-a87a-3dc04faf96bd" providerId="ADAL" clId="{EBDF12A4-5205-48E4-A900-1DF943287294}" dt="2023-11-16T09:04:19.067" v="1220" actId="22"/>
          <ac:picMkLst>
            <pc:docMk/>
            <pc:sldMk cId="75629459" sldId="2145708522"/>
            <ac:picMk id="5" creationId="{0F6FCAC7-C477-B4D1-E378-B893516EF31E}"/>
          </ac:picMkLst>
        </pc:picChg>
      </pc:sldChg>
      <pc:sldChg chg="addSp delSp modSp new mod modNotesTx">
        <pc:chgData name="Pierre Gronlier" userId="b8123042-69d9-448f-a87a-3dc04faf96bd" providerId="ADAL" clId="{EBDF12A4-5205-48E4-A900-1DF943287294}" dt="2023-12-10T15:25:03.988" v="1748" actId="20577"/>
        <pc:sldMkLst>
          <pc:docMk/>
          <pc:sldMk cId="2206851614" sldId="2145708522"/>
        </pc:sldMkLst>
        <pc:spChg chg="del">
          <ac:chgData name="Pierre Gronlier" userId="b8123042-69d9-448f-a87a-3dc04faf96bd" providerId="ADAL" clId="{EBDF12A4-5205-48E4-A900-1DF943287294}" dt="2023-12-07T13:42:55.913" v="1665" actId="478"/>
          <ac:spMkLst>
            <pc:docMk/>
            <pc:sldMk cId="2206851614" sldId="2145708522"/>
            <ac:spMk id="2" creationId="{2921EEA2-D5E2-C94B-D793-D5CAAD60C1A3}"/>
          </ac:spMkLst>
        </pc:spChg>
        <pc:spChg chg="del mod">
          <ac:chgData name="Pierre Gronlier" userId="b8123042-69d9-448f-a87a-3dc04faf96bd" providerId="ADAL" clId="{EBDF12A4-5205-48E4-A900-1DF943287294}" dt="2023-12-07T13:42:59.947" v="1666" actId="478"/>
          <ac:spMkLst>
            <pc:docMk/>
            <pc:sldMk cId="2206851614" sldId="2145708522"/>
            <ac:spMk id="3" creationId="{B4B8E953-C11A-C1ED-696D-D5D54311D756}"/>
          </ac:spMkLst>
        </pc:spChg>
        <pc:grpChg chg="mod">
          <ac:chgData name="Pierre Gronlier" userId="b8123042-69d9-448f-a87a-3dc04faf96bd" providerId="ADAL" clId="{EBDF12A4-5205-48E4-A900-1DF943287294}" dt="2023-12-07T13:40:19.535" v="1548"/>
          <ac:grpSpMkLst>
            <pc:docMk/>
            <pc:sldMk cId="2206851614" sldId="2145708522"/>
            <ac:grpSpMk id="9" creationId="{66DC6369-DFE5-B1EB-8BCE-B376C04564BE}"/>
          </ac:grpSpMkLst>
        </pc:grpChg>
        <pc:grpChg chg="mod">
          <ac:chgData name="Pierre Gronlier" userId="b8123042-69d9-448f-a87a-3dc04faf96bd" providerId="ADAL" clId="{EBDF12A4-5205-48E4-A900-1DF943287294}" dt="2023-12-07T13:40:23.337" v="1554"/>
          <ac:grpSpMkLst>
            <pc:docMk/>
            <pc:sldMk cId="2206851614" sldId="2145708522"/>
            <ac:grpSpMk id="15" creationId="{3828F85F-151B-09A5-8A64-DF88C8F1C1EB}"/>
          </ac:grpSpMkLst>
        </pc:grpChg>
        <pc:grpChg chg="del mod">
          <ac:chgData name="Pierre Gronlier" userId="b8123042-69d9-448f-a87a-3dc04faf96bd" providerId="ADAL" clId="{EBDF12A4-5205-48E4-A900-1DF943287294}" dt="2023-12-07T13:40:39.224" v="1578"/>
          <ac:grpSpMkLst>
            <pc:docMk/>
            <pc:sldMk cId="2206851614" sldId="2145708522"/>
            <ac:grpSpMk id="31" creationId="{30E43E49-BC74-D24E-6DCD-962517309679}"/>
          </ac:grpSpMkLst>
        </pc:grpChg>
        <pc:grpChg chg="del mod">
          <ac:chgData name="Pierre Gronlier" userId="b8123042-69d9-448f-a87a-3dc04faf96bd" providerId="ADAL" clId="{EBDF12A4-5205-48E4-A900-1DF943287294}" dt="2023-12-07T13:41:53.418" v="1661"/>
          <ac:grpSpMkLst>
            <pc:docMk/>
            <pc:sldMk cId="2206851614" sldId="2145708522"/>
            <ac:grpSpMk id="32" creationId="{FC32A084-4561-3A4E-99AB-AD72784E2B32}"/>
          </ac:grpSpMkLst>
        </pc:grpChg>
        <pc:grpChg chg="mod">
          <ac:chgData name="Pierre Gronlier" userId="b8123042-69d9-448f-a87a-3dc04faf96bd" providerId="ADAL" clId="{EBDF12A4-5205-48E4-A900-1DF943287294}" dt="2023-12-07T13:40:36.270" v="1570"/>
          <ac:grpSpMkLst>
            <pc:docMk/>
            <pc:sldMk cId="2206851614" sldId="2145708522"/>
            <ac:grpSpMk id="33" creationId="{DFA37BEF-EE1E-5992-4308-3D4B74583440}"/>
          </ac:grpSpMkLst>
        </pc:grpChg>
        <pc:grpChg chg="del mod">
          <ac:chgData name="Pierre Gronlier" userId="b8123042-69d9-448f-a87a-3dc04faf96bd" providerId="ADAL" clId="{EBDF12A4-5205-48E4-A900-1DF943287294}" dt="2023-12-07T13:41:53.418" v="1661"/>
          <ac:grpSpMkLst>
            <pc:docMk/>
            <pc:sldMk cId="2206851614" sldId="2145708522"/>
            <ac:grpSpMk id="41" creationId="{80AFAF77-2636-914B-EC4C-F66AD47253E4}"/>
          </ac:grpSpMkLst>
        </pc:grpChg>
        <pc:grpChg chg="mod">
          <ac:chgData name="Pierre Gronlier" userId="b8123042-69d9-448f-a87a-3dc04faf96bd" providerId="ADAL" clId="{EBDF12A4-5205-48E4-A900-1DF943287294}" dt="2023-12-07T13:40:44.886" v="1581"/>
          <ac:grpSpMkLst>
            <pc:docMk/>
            <pc:sldMk cId="2206851614" sldId="2145708522"/>
            <ac:grpSpMk id="44" creationId="{8E97D121-AAE2-842D-92C4-EEE6084885F7}"/>
          </ac:grpSpMkLst>
        </pc:grpChg>
        <pc:grpChg chg="del mod">
          <ac:chgData name="Pierre Gronlier" userId="b8123042-69d9-448f-a87a-3dc04faf96bd" providerId="ADAL" clId="{EBDF12A4-5205-48E4-A900-1DF943287294}" dt="2023-12-07T13:40:51.430" v="1592"/>
          <ac:grpSpMkLst>
            <pc:docMk/>
            <pc:sldMk cId="2206851614" sldId="2145708522"/>
            <ac:grpSpMk id="48" creationId="{362DC863-C042-619E-2B5E-7801A02BBD38}"/>
          </ac:grpSpMkLst>
        </pc:grpChg>
        <pc:grpChg chg="del mod">
          <ac:chgData name="Pierre Gronlier" userId="b8123042-69d9-448f-a87a-3dc04faf96bd" providerId="ADAL" clId="{EBDF12A4-5205-48E4-A900-1DF943287294}" dt="2023-12-07T13:40:53.502" v="1595"/>
          <ac:grpSpMkLst>
            <pc:docMk/>
            <pc:sldMk cId="2206851614" sldId="2145708522"/>
            <ac:grpSpMk id="55" creationId="{1E9D3F03-162A-A22B-CD36-A5C18CA48F25}"/>
          </ac:grpSpMkLst>
        </pc:grpChg>
        <pc:grpChg chg="del mod">
          <ac:chgData name="Pierre Gronlier" userId="b8123042-69d9-448f-a87a-3dc04faf96bd" providerId="ADAL" clId="{EBDF12A4-5205-48E4-A900-1DF943287294}" dt="2023-12-07T13:40:55.977" v="1598"/>
          <ac:grpSpMkLst>
            <pc:docMk/>
            <pc:sldMk cId="2206851614" sldId="2145708522"/>
            <ac:grpSpMk id="58" creationId="{7DC42A9F-41C9-FAC9-97B4-DA9909B2D232}"/>
          </ac:grpSpMkLst>
        </pc:grpChg>
        <pc:grpChg chg="mod">
          <ac:chgData name="Pierre Gronlier" userId="b8123042-69d9-448f-a87a-3dc04faf96bd" providerId="ADAL" clId="{EBDF12A4-5205-48E4-A900-1DF943287294}" dt="2023-12-07T13:40:55.977" v="1598"/>
          <ac:grpSpMkLst>
            <pc:docMk/>
            <pc:sldMk cId="2206851614" sldId="2145708522"/>
            <ac:grpSpMk id="61" creationId="{DFC6026D-0B50-863E-0C4E-C696205C3376}"/>
          </ac:grpSpMkLst>
        </pc:grpChg>
        <pc:grpChg chg="del mod">
          <ac:chgData name="Pierre Gronlier" userId="b8123042-69d9-448f-a87a-3dc04faf96bd" providerId="ADAL" clId="{EBDF12A4-5205-48E4-A900-1DF943287294}" dt="2023-12-07T13:41:05.431" v="1612"/>
          <ac:grpSpMkLst>
            <pc:docMk/>
            <pc:sldMk cId="2206851614" sldId="2145708522"/>
            <ac:grpSpMk id="64" creationId="{6F058F8C-6244-8E29-18A9-1F1614C2D543}"/>
          </ac:grpSpMkLst>
        </pc:grpChg>
        <pc:grpChg chg="del mod">
          <ac:chgData name="Pierre Gronlier" userId="b8123042-69d9-448f-a87a-3dc04faf96bd" providerId="ADAL" clId="{EBDF12A4-5205-48E4-A900-1DF943287294}" dt="2023-12-07T13:41:32.777" v="1648"/>
          <ac:grpSpMkLst>
            <pc:docMk/>
            <pc:sldMk cId="2206851614" sldId="2145708522"/>
            <ac:grpSpMk id="75" creationId="{E2B1B085-77E0-CE30-AEE5-D273CEC91779}"/>
          </ac:grpSpMkLst>
        </pc:grpChg>
        <pc:grpChg chg="del mod">
          <ac:chgData name="Pierre Gronlier" userId="b8123042-69d9-448f-a87a-3dc04faf96bd" providerId="ADAL" clId="{EBDF12A4-5205-48E4-A900-1DF943287294}" dt="2023-12-07T13:41:53.418" v="1661"/>
          <ac:grpSpMkLst>
            <pc:docMk/>
            <pc:sldMk cId="2206851614" sldId="2145708522"/>
            <ac:grpSpMk id="87" creationId="{06BE300B-C497-E826-4FB0-99263065ADE7}"/>
          </ac:grpSpMkLst>
        </pc:grpChg>
        <pc:grpChg chg="del mod">
          <ac:chgData name="Pierre Gronlier" userId="b8123042-69d9-448f-a87a-3dc04faf96bd" providerId="ADAL" clId="{EBDF12A4-5205-48E4-A900-1DF943287294}" dt="2023-12-07T13:41:53.418" v="1661"/>
          <ac:grpSpMkLst>
            <pc:docMk/>
            <pc:sldMk cId="2206851614" sldId="2145708522"/>
            <ac:grpSpMk id="91" creationId="{16D5C151-31DA-C06C-ED68-3AD73F2983D6}"/>
          </ac:grpSpMkLst>
        </pc:grpChg>
        <pc:grpChg chg="del mod">
          <ac:chgData name="Pierre Gronlier" userId="b8123042-69d9-448f-a87a-3dc04faf96bd" providerId="ADAL" clId="{EBDF12A4-5205-48E4-A900-1DF943287294}" dt="2023-12-07T13:41:53.418" v="1661"/>
          <ac:grpSpMkLst>
            <pc:docMk/>
            <pc:sldMk cId="2206851614" sldId="2145708522"/>
            <ac:grpSpMk id="97" creationId="{9C050350-D939-9B82-106F-FF5AB5123259}"/>
          </ac:grpSpMkLst>
        </pc:grpChg>
        <pc:grpChg chg="del mod">
          <ac:chgData name="Pierre Gronlier" userId="b8123042-69d9-448f-a87a-3dc04faf96bd" providerId="ADAL" clId="{EBDF12A4-5205-48E4-A900-1DF943287294}" dt="2023-12-07T13:41:53.418" v="1661"/>
          <ac:grpSpMkLst>
            <pc:docMk/>
            <pc:sldMk cId="2206851614" sldId="2145708522"/>
            <ac:grpSpMk id="101" creationId="{1429975D-4382-D49B-04A7-2E9D06F3A08E}"/>
          </ac:grpSpMkLst>
        </pc:grpChg>
        <pc:grpChg chg="mod">
          <ac:chgData name="Pierre Gronlier" userId="b8123042-69d9-448f-a87a-3dc04faf96bd" providerId="ADAL" clId="{EBDF12A4-5205-48E4-A900-1DF943287294}" dt="2023-12-07T13:41:30.739" v="1645"/>
          <ac:grpSpMkLst>
            <pc:docMk/>
            <pc:sldMk cId="2206851614" sldId="2145708522"/>
            <ac:grpSpMk id="108" creationId="{6C508321-DC6E-0B96-4919-A07D826D838D}"/>
          </ac:grpSpMkLst>
        </pc:grpChg>
        <pc:grpChg chg="del mod">
          <ac:chgData name="Pierre Gronlier" userId="b8123042-69d9-448f-a87a-3dc04faf96bd" providerId="ADAL" clId="{EBDF12A4-5205-48E4-A900-1DF943287294}" dt="2023-12-07T13:41:35.882" v="1651"/>
          <ac:grpSpMkLst>
            <pc:docMk/>
            <pc:sldMk cId="2206851614" sldId="2145708522"/>
            <ac:grpSpMk id="111" creationId="{82B501BA-C6CA-797B-728A-BD20274C3D09}"/>
          </ac:grpSpMkLst>
        </pc:grpChg>
        <pc:grpChg chg="mod">
          <ac:chgData name="Pierre Gronlier" userId="b8123042-69d9-448f-a87a-3dc04faf96bd" providerId="ADAL" clId="{EBDF12A4-5205-48E4-A900-1DF943287294}" dt="2023-12-07T13:41:35.882" v="1651"/>
          <ac:grpSpMkLst>
            <pc:docMk/>
            <pc:sldMk cId="2206851614" sldId="2145708522"/>
            <ac:grpSpMk id="114" creationId="{0F05D45F-B19D-F75F-73AB-BC70281D21E8}"/>
          </ac:grpSpMkLst>
        </pc:grpChg>
        <pc:grpChg chg="del mod">
          <ac:chgData name="Pierre Gronlier" userId="b8123042-69d9-448f-a87a-3dc04faf96bd" providerId="ADAL" clId="{EBDF12A4-5205-48E4-A900-1DF943287294}" dt="2023-12-07T13:41:45.944" v="1659"/>
          <ac:grpSpMkLst>
            <pc:docMk/>
            <pc:sldMk cId="2206851614" sldId="2145708522"/>
            <ac:grpSpMk id="119" creationId="{9A219FF9-0EBB-012D-F71F-313635B84A4A}"/>
          </ac:grpSpMkLst>
        </pc:grpChg>
        <pc:grpChg chg="del mod">
          <ac:chgData name="Pierre Gronlier" userId="b8123042-69d9-448f-a87a-3dc04faf96bd" providerId="ADAL" clId="{EBDF12A4-5205-48E4-A900-1DF943287294}" dt="2023-12-07T13:41:45.944" v="1659"/>
          <ac:grpSpMkLst>
            <pc:docMk/>
            <pc:sldMk cId="2206851614" sldId="2145708522"/>
            <ac:grpSpMk id="120" creationId="{A7077397-1CA1-8DA1-B99D-1B768C769DBD}"/>
          </ac:grpSpMkLst>
        </pc:grpChg>
        <pc:grpChg chg="mod">
          <ac:chgData name="Pierre Gronlier" userId="b8123042-69d9-448f-a87a-3dc04faf96bd" providerId="ADAL" clId="{EBDF12A4-5205-48E4-A900-1DF943287294}" dt="2023-12-07T13:41:45.944" v="1659"/>
          <ac:grpSpMkLst>
            <pc:docMk/>
            <pc:sldMk cId="2206851614" sldId="2145708522"/>
            <ac:grpSpMk id="123" creationId="{88BA6441-36CD-DD73-006F-DF61FB46A3F5}"/>
          </ac:grpSpMkLst>
        </pc:grpChg>
        <pc:grpChg chg="del mod">
          <ac:chgData name="Pierre Gronlier" userId="b8123042-69d9-448f-a87a-3dc04faf96bd" providerId="ADAL" clId="{EBDF12A4-5205-48E4-A900-1DF943287294}" dt="2023-12-07T13:42:37.313" v="1664"/>
          <ac:grpSpMkLst>
            <pc:docMk/>
            <pc:sldMk cId="2206851614" sldId="2145708522"/>
            <ac:grpSpMk id="125" creationId="{001B3670-3259-2472-F4D6-34A9C0F6C0EB}"/>
          </ac:grpSpMkLst>
        </pc:grpChg>
        <pc:grpChg chg="mod">
          <ac:chgData name="Pierre Gronlier" userId="b8123042-69d9-448f-a87a-3dc04faf96bd" providerId="ADAL" clId="{EBDF12A4-5205-48E4-A900-1DF943287294}" dt="2023-12-07T13:42:37.313" v="1664"/>
          <ac:grpSpMkLst>
            <pc:docMk/>
            <pc:sldMk cId="2206851614" sldId="2145708522"/>
            <ac:grpSpMk id="128" creationId="{4DF7CF92-2FA1-AF7A-26FD-F46E4F819D35}"/>
          </ac:grpSpMkLst>
        </pc:grpChg>
        <pc:grpChg chg="mod">
          <ac:chgData name="Pierre Gronlier" userId="b8123042-69d9-448f-a87a-3dc04faf96bd" providerId="ADAL" clId="{EBDF12A4-5205-48E4-A900-1DF943287294}" dt="2023-12-07T13:46:36.094" v="1672"/>
          <ac:grpSpMkLst>
            <pc:docMk/>
            <pc:sldMk cId="2206851614" sldId="2145708522"/>
            <ac:grpSpMk id="132" creationId="{D3F80D01-72D1-E459-0B89-67C4A09A0AAA}"/>
          </ac:grpSpMkLst>
        </pc:grpChg>
        <pc:grpChg chg="mod">
          <ac:chgData name="Pierre Gronlier" userId="b8123042-69d9-448f-a87a-3dc04faf96bd" providerId="ADAL" clId="{EBDF12A4-5205-48E4-A900-1DF943287294}" dt="2023-12-07T13:46:45.444" v="1687"/>
          <ac:grpSpMkLst>
            <pc:docMk/>
            <pc:sldMk cId="2206851614" sldId="2145708522"/>
            <ac:grpSpMk id="145" creationId="{E05FDEE9-DFB9-7FD4-B63F-0EFB3FB144E8}"/>
          </ac:grpSpMkLst>
        </pc:grpChg>
        <pc:grpChg chg="mod">
          <ac:chgData name="Pierre Gronlier" userId="b8123042-69d9-448f-a87a-3dc04faf96bd" providerId="ADAL" clId="{EBDF12A4-5205-48E4-A900-1DF943287294}" dt="2023-12-07T13:46:45.444" v="1687"/>
          <ac:grpSpMkLst>
            <pc:docMk/>
            <pc:sldMk cId="2206851614" sldId="2145708522"/>
            <ac:grpSpMk id="146" creationId="{DEDF59CC-407D-0CC3-8527-E2F77E8D272A}"/>
          </ac:grpSpMkLst>
        </pc:grpChg>
        <pc:grpChg chg="mod">
          <ac:chgData name="Pierre Gronlier" userId="b8123042-69d9-448f-a87a-3dc04faf96bd" providerId="ADAL" clId="{EBDF12A4-5205-48E4-A900-1DF943287294}" dt="2023-12-07T13:46:45.444" v="1687"/>
          <ac:grpSpMkLst>
            <pc:docMk/>
            <pc:sldMk cId="2206851614" sldId="2145708522"/>
            <ac:grpSpMk id="147" creationId="{F45B6226-5A27-FDD8-6B41-BD35B1340AA2}"/>
          </ac:grpSpMkLst>
        </pc:grpChg>
        <pc:grpChg chg="mod">
          <ac:chgData name="Pierre Gronlier" userId="b8123042-69d9-448f-a87a-3dc04faf96bd" providerId="ADAL" clId="{EBDF12A4-5205-48E4-A900-1DF943287294}" dt="2023-12-07T13:46:45.444" v="1687"/>
          <ac:grpSpMkLst>
            <pc:docMk/>
            <pc:sldMk cId="2206851614" sldId="2145708522"/>
            <ac:grpSpMk id="148" creationId="{B608589D-F0EA-2083-271A-1956F88C314C}"/>
          </ac:grpSpMkLst>
        </pc:grpChg>
        <pc:grpChg chg="mod">
          <ac:chgData name="Pierre Gronlier" userId="b8123042-69d9-448f-a87a-3dc04faf96bd" providerId="ADAL" clId="{EBDF12A4-5205-48E4-A900-1DF943287294}" dt="2023-12-07T13:47:44.920" v="1701"/>
          <ac:grpSpMkLst>
            <pc:docMk/>
            <pc:sldMk cId="2206851614" sldId="2145708522"/>
            <ac:grpSpMk id="162" creationId="{14566987-091A-1485-327E-962E58CC774F}"/>
          </ac:grpSpMkLst>
        </pc:grpChg>
        <pc:inkChg chg="add mod">
          <ac:chgData name="Pierre Gronlier" userId="b8123042-69d9-448f-a87a-3dc04faf96bd" providerId="ADAL" clId="{EBDF12A4-5205-48E4-A900-1DF943287294}" dt="2023-12-07T13:40:19.535" v="1548"/>
          <ac:inkMkLst>
            <pc:docMk/>
            <pc:sldMk cId="2206851614" sldId="2145708522"/>
            <ac:inkMk id="4" creationId="{66628D1B-8CCB-3D66-8388-7EAD6852DB52}"/>
          </ac:inkMkLst>
        </pc:inkChg>
        <pc:inkChg chg="add mod">
          <ac:chgData name="Pierre Gronlier" userId="b8123042-69d9-448f-a87a-3dc04faf96bd" providerId="ADAL" clId="{EBDF12A4-5205-48E4-A900-1DF943287294}" dt="2023-12-07T13:40:19.535" v="1548"/>
          <ac:inkMkLst>
            <pc:docMk/>
            <pc:sldMk cId="2206851614" sldId="2145708522"/>
            <ac:inkMk id="5" creationId="{CBF6BD12-37B3-B672-198B-FA4299A09CFB}"/>
          </ac:inkMkLst>
        </pc:inkChg>
        <pc:inkChg chg="add mod">
          <ac:chgData name="Pierre Gronlier" userId="b8123042-69d9-448f-a87a-3dc04faf96bd" providerId="ADAL" clId="{EBDF12A4-5205-48E4-A900-1DF943287294}" dt="2023-12-07T13:40:19.535" v="1548"/>
          <ac:inkMkLst>
            <pc:docMk/>
            <pc:sldMk cId="2206851614" sldId="2145708522"/>
            <ac:inkMk id="6" creationId="{381B74DA-4409-B497-E64B-B444BF781843}"/>
          </ac:inkMkLst>
        </pc:inkChg>
        <pc:inkChg chg="add mod">
          <ac:chgData name="Pierre Gronlier" userId="b8123042-69d9-448f-a87a-3dc04faf96bd" providerId="ADAL" clId="{EBDF12A4-5205-48E4-A900-1DF943287294}" dt="2023-12-07T13:40:19.535" v="1548"/>
          <ac:inkMkLst>
            <pc:docMk/>
            <pc:sldMk cId="2206851614" sldId="2145708522"/>
            <ac:inkMk id="7" creationId="{899ACD89-1B50-AE40-3420-4407C1DC9201}"/>
          </ac:inkMkLst>
        </pc:inkChg>
        <pc:inkChg chg="add mod">
          <ac:chgData name="Pierre Gronlier" userId="b8123042-69d9-448f-a87a-3dc04faf96bd" providerId="ADAL" clId="{EBDF12A4-5205-48E4-A900-1DF943287294}" dt="2023-12-07T13:40:19.535" v="1548"/>
          <ac:inkMkLst>
            <pc:docMk/>
            <pc:sldMk cId="2206851614" sldId="2145708522"/>
            <ac:inkMk id="8" creationId="{626E61A4-0F54-6335-E191-42171947CCFD}"/>
          </ac:inkMkLst>
        </pc:inkChg>
        <pc:inkChg chg="add mod">
          <ac:chgData name="Pierre Gronlier" userId="b8123042-69d9-448f-a87a-3dc04faf96bd" providerId="ADAL" clId="{EBDF12A4-5205-48E4-A900-1DF943287294}" dt="2023-12-07T13:40:23.337" v="1554"/>
          <ac:inkMkLst>
            <pc:docMk/>
            <pc:sldMk cId="2206851614" sldId="2145708522"/>
            <ac:inkMk id="10" creationId="{83795FB4-66C1-FCA8-E916-A584CB25FE18}"/>
          </ac:inkMkLst>
        </pc:inkChg>
        <pc:inkChg chg="add mod">
          <ac:chgData name="Pierre Gronlier" userId="b8123042-69d9-448f-a87a-3dc04faf96bd" providerId="ADAL" clId="{EBDF12A4-5205-48E4-A900-1DF943287294}" dt="2023-12-07T13:40:23.337" v="1554"/>
          <ac:inkMkLst>
            <pc:docMk/>
            <pc:sldMk cId="2206851614" sldId="2145708522"/>
            <ac:inkMk id="11" creationId="{5C953BBA-30F8-A2B8-AB47-031698B05859}"/>
          </ac:inkMkLst>
        </pc:inkChg>
        <pc:inkChg chg="add mod">
          <ac:chgData name="Pierre Gronlier" userId="b8123042-69d9-448f-a87a-3dc04faf96bd" providerId="ADAL" clId="{EBDF12A4-5205-48E4-A900-1DF943287294}" dt="2023-12-07T13:40:23.337" v="1554"/>
          <ac:inkMkLst>
            <pc:docMk/>
            <pc:sldMk cId="2206851614" sldId="2145708522"/>
            <ac:inkMk id="12" creationId="{FB94998A-EA3D-805F-52CB-E4E0B831F5F3}"/>
          </ac:inkMkLst>
        </pc:inkChg>
        <pc:inkChg chg="add mod">
          <ac:chgData name="Pierre Gronlier" userId="b8123042-69d9-448f-a87a-3dc04faf96bd" providerId="ADAL" clId="{EBDF12A4-5205-48E4-A900-1DF943287294}" dt="2023-12-07T13:40:23.337" v="1554"/>
          <ac:inkMkLst>
            <pc:docMk/>
            <pc:sldMk cId="2206851614" sldId="2145708522"/>
            <ac:inkMk id="13" creationId="{A3C5FD95-B278-132A-12FC-A085E7A40606}"/>
          </ac:inkMkLst>
        </pc:inkChg>
        <pc:inkChg chg="add mod">
          <ac:chgData name="Pierre Gronlier" userId="b8123042-69d9-448f-a87a-3dc04faf96bd" providerId="ADAL" clId="{EBDF12A4-5205-48E4-A900-1DF943287294}" dt="2023-12-07T13:40:23.337" v="1554"/>
          <ac:inkMkLst>
            <pc:docMk/>
            <pc:sldMk cId="2206851614" sldId="2145708522"/>
            <ac:inkMk id="14" creationId="{A7A3DC64-53E6-1E0D-0B13-1085EE796B52}"/>
          </ac:inkMkLst>
        </pc:inkChg>
        <pc:inkChg chg="add mod">
          <ac:chgData name="Pierre Gronlier" userId="b8123042-69d9-448f-a87a-3dc04faf96bd" providerId="ADAL" clId="{EBDF12A4-5205-48E4-A900-1DF943287294}" dt="2023-12-07T13:40:36.270" v="1570"/>
          <ac:inkMkLst>
            <pc:docMk/>
            <pc:sldMk cId="2206851614" sldId="2145708522"/>
            <ac:inkMk id="16" creationId="{2AD944DB-1F4B-8461-5AF5-E77DBD5D08A2}"/>
          </ac:inkMkLst>
        </pc:inkChg>
        <pc:inkChg chg="add mod">
          <ac:chgData name="Pierre Gronlier" userId="b8123042-69d9-448f-a87a-3dc04faf96bd" providerId="ADAL" clId="{EBDF12A4-5205-48E4-A900-1DF943287294}" dt="2023-12-07T13:40:36.270" v="1570"/>
          <ac:inkMkLst>
            <pc:docMk/>
            <pc:sldMk cId="2206851614" sldId="2145708522"/>
            <ac:inkMk id="17" creationId="{F9E4BDDB-06F3-523E-FBF9-501334282B20}"/>
          </ac:inkMkLst>
        </pc:inkChg>
        <pc:inkChg chg="add mod">
          <ac:chgData name="Pierre Gronlier" userId="b8123042-69d9-448f-a87a-3dc04faf96bd" providerId="ADAL" clId="{EBDF12A4-5205-48E4-A900-1DF943287294}" dt="2023-12-07T13:40:36.270" v="1570"/>
          <ac:inkMkLst>
            <pc:docMk/>
            <pc:sldMk cId="2206851614" sldId="2145708522"/>
            <ac:inkMk id="18" creationId="{2332DF2A-41FC-8E11-F63C-7A9281BAF42D}"/>
          </ac:inkMkLst>
        </pc:inkChg>
        <pc:inkChg chg="add mod">
          <ac:chgData name="Pierre Gronlier" userId="b8123042-69d9-448f-a87a-3dc04faf96bd" providerId="ADAL" clId="{EBDF12A4-5205-48E4-A900-1DF943287294}" dt="2023-12-07T13:40:36.270" v="1570"/>
          <ac:inkMkLst>
            <pc:docMk/>
            <pc:sldMk cId="2206851614" sldId="2145708522"/>
            <ac:inkMk id="19" creationId="{9C8D280A-6BBF-5239-F49B-8355D277853F}"/>
          </ac:inkMkLst>
        </pc:inkChg>
        <pc:inkChg chg="add mod">
          <ac:chgData name="Pierre Gronlier" userId="b8123042-69d9-448f-a87a-3dc04faf96bd" providerId="ADAL" clId="{EBDF12A4-5205-48E4-A900-1DF943287294}" dt="2023-12-07T13:40:36.270" v="1570"/>
          <ac:inkMkLst>
            <pc:docMk/>
            <pc:sldMk cId="2206851614" sldId="2145708522"/>
            <ac:inkMk id="20" creationId="{C7D51CFF-586A-774F-B65F-877ED350BE09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21" creationId="{5CA7B499-4496-A4F8-58CC-F620BD72A5B0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22" creationId="{396ADEB5-594C-494B-6412-FE29FCDA184B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23" creationId="{856D246A-DFDA-C635-2DC6-AFC76AF86E1D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24" creationId="{577BA22B-C5AD-FAEE-FF35-06006C56338D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25" creationId="{D96360E5-FA12-B6B8-DD77-CFEB11933C1D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26" creationId="{0C187C01-95D4-D142-30A5-FEC0CED4E8F6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27" creationId="{43997A13-F29D-66FC-EA09-06DBF500A8CE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28" creationId="{AABA708A-BE09-1689-79D0-6F3858E8005E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29" creationId="{522CC80E-DE26-FBA0-C32C-38021FF7932D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30" creationId="{568D70D8-FBF5-0834-A913-63F2DB383FE6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34" creationId="{9A5ECBAB-CCAD-C39D-FB8B-355F5F6D8A35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35" creationId="{7F741385-DF57-0648-7429-A5F7A9C61162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36" creationId="{3BE09ECE-5BED-BEAC-36F7-EFF62BE08E8B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37" creationId="{EE2BFE66-97C7-3968-EF13-669EBEE7D4B4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38" creationId="{37A88600-90BA-9F11-11A3-C23BA069BF7C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39" creationId="{37E3614A-D3D8-611F-8321-4062378E016E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40" creationId="{C9536859-4659-436A-1670-7797CA6E1A6E}"/>
          </ac:inkMkLst>
        </pc:inkChg>
        <pc:inkChg chg="add mod">
          <ac:chgData name="Pierre Gronlier" userId="b8123042-69d9-448f-a87a-3dc04faf96bd" providerId="ADAL" clId="{EBDF12A4-5205-48E4-A900-1DF943287294}" dt="2023-12-07T13:40:44.886" v="1581"/>
          <ac:inkMkLst>
            <pc:docMk/>
            <pc:sldMk cId="2206851614" sldId="2145708522"/>
            <ac:inkMk id="42" creationId="{2B7DFA2A-4F65-7E86-A3EC-612F18FBC2FD}"/>
          </ac:inkMkLst>
        </pc:inkChg>
        <pc:inkChg chg="add mod">
          <ac:chgData name="Pierre Gronlier" userId="b8123042-69d9-448f-a87a-3dc04faf96bd" providerId="ADAL" clId="{EBDF12A4-5205-48E4-A900-1DF943287294}" dt="2023-12-07T13:40:44.886" v="1581"/>
          <ac:inkMkLst>
            <pc:docMk/>
            <pc:sldMk cId="2206851614" sldId="2145708522"/>
            <ac:inkMk id="43" creationId="{3B9C1117-4131-8792-DE20-D0AF7737BAE5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45" creationId="{9977F516-3501-1861-AA8D-D2E89DAD2785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46" creationId="{2B2B529A-80A1-2656-517F-EC39F247A475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47" creationId="{04A1DFBC-D95E-B4EA-1F98-F3C86F235A82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49" creationId="{A936EA75-9195-E33D-00F1-C6E43A98B9C3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50" creationId="{C1479F59-6986-8ABD-8CD2-D96B1829ED9A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51" creationId="{8A3A302A-0C1A-6BEC-C932-699883590038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52" creationId="{E24B1B0B-9BC0-6927-111A-A6CF804B04DF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53" creationId="{9AB085BD-9F73-DA4D-CEA6-BFED1EABF141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54" creationId="{A130A63B-E7B9-2962-B12B-0B6F788ED9CD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56" creationId="{42E882FA-C308-A577-EAED-ADC28ECBC16E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57" creationId="{31805EBD-7753-E00E-4947-F7B3AC9EDEC8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59" creationId="{182503C6-0938-7C5F-C775-F341FB29D240}"/>
          </ac:inkMkLst>
        </pc:inkChg>
        <pc:inkChg chg="add mod">
          <ac:chgData name="Pierre Gronlier" userId="b8123042-69d9-448f-a87a-3dc04faf96bd" providerId="ADAL" clId="{EBDF12A4-5205-48E4-A900-1DF943287294}" dt="2023-12-07T13:40:55.977" v="1598"/>
          <ac:inkMkLst>
            <pc:docMk/>
            <pc:sldMk cId="2206851614" sldId="2145708522"/>
            <ac:inkMk id="60" creationId="{8D7F4443-3B72-F980-38F0-AB539C761115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62" creationId="{15AFA055-00B5-659E-13AD-69425EAF2EB3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63" creationId="{5BE5947D-FD96-09D6-C500-C1401FABC084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65" creationId="{83A173A3-38E1-DA1D-9C1A-2358EDD8E625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66" creationId="{466907C7-7294-F375-589D-C05AEA5FD0A5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67" creationId="{F4F0C929-B655-CF5E-D7D7-8462221D6283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68" creationId="{EEB4C258-6892-CFC4-2BE7-D37A13ED9B71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69" creationId="{64A3F0A7-28E2-BB5D-E255-6D221F6B5F5B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70" creationId="{B18A55E5-42A1-20C7-B87E-1C1A663A2F54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71" creationId="{42252C15-93AB-4AD9-694D-333D1A242D82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72" creationId="{E2EA2EE7-F973-B921-2B24-ED5185704A3A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73" creationId="{84A313E8-A8B1-D9A1-67F5-241CD1A7B05D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74" creationId="{44DA92B4-440E-232E-888D-6B8D1AF1085E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76" creationId="{95CE19C3-8AF1-1318-9C6A-66EED804377F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77" creationId="{3A2F2C66-79BF-D1B7-FDCF-4CA60AFB6EFF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78" creationId="{CFF762BB-9872-E63E-C1A8-0144C6E442AB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79" creationId="{3D1E171F-BF1A-FCED-B84F-4CBC1EAA4468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80" creationId="{5F147BDC-1678-8FE1-B3D0-DF75A8645539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81" creationId="{A6A609EB-9E88-F984-7C11-60D0358CEA9B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82" creationId="{F3B2A2A3-F019-A632-229B-E5D77B92AC05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83" creationId="{E3D96F62-AAE4-C0E3-1296-C7C19FAACAA3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84" creationId="{24BFED5F-F4C8-2AC5-8315-D76DC363C9D1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85" creationId="{78A806E1-3E9F-1191-49D0-46E0A6632FE0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86" creationId="{500C3C8A-AFA4-613E-B7FE-EF8D0198D591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88" creationId="{2420481E-BCAD-44EE-36A3-6204CC683E80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89" creationId="{25C2D294-3C83-30A3-45D9-1B26DF2CEC38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90" creationId="{1D628F52-8622-0173-35DC-062EA078131A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92" creationId="{82E69CB2-1932-4E8A-B6C2-99A1E06C66CC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93" creationId="{4EA10A9F-CCF1-9C11-4EE0-D805E321CA9B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94" creationId="{BE5F7A70-CAAA-2F79-DE98-1FD6D399C630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95" creationId="{4C347F35-7D89-BB08-7DBB-C1740F59C9AC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96" creationId="{E98DC5B0-034D-8226-CE64-CEF6BE4B8424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98" creationId="{95B75EE8-3480-96FB-3F6C-ECE9EA871FE3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99" creationId="{EAFA6D28-6DE6-85B2-C76A-01533E87C5CF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100" creationId="{F1356EF5-3DD0-5162-9D3F-FC431D147205}"/>
          </ac:inkMkLst>
        </pc:inkChg>
        <pc:inkChg chg="add">
          <ac:chgData name="Pierre Gronlier" userId="b8123042-69d9-448f-a87a-3dc04faf96bd" providerId="ADAL" clId="{EBDF12A4-5205-48E4-A900-1DF943287294}" dt="2023-12-07T13:41:23.080" v="1639" actId="9405"/>
          <ac:inkMkLst>
            <pc:docMk/>
            <pc:sldMk cId="2206851614" sldId="2145708522"/>
            <ac:inkMk id="102" creationId="{90DCEB7A-0ED5-95DB-77D1-02A5046DA305}"/>
          </ac:inkMkLst>
        </pc:inkChg>
        <pc:inkChg chg="add">
          <ac:chgData name="Pierre Gronlier" userId="b8123042-69d9-448f-a87a-3dc04faf96bd" providerId="ADAL" clId="{EBDF12A4-5205-48E4-A900-1DF943287294}" dt="2023-12-07T13:41:24.546" v="1640" actId="9405"/>
          <ac:inkMkLst>
            <pc:docMk/>
            <pc:sldMk cId="2206851614" sldId="2145708522"/>
            <ac:inkMk id="103" creationId="{C82FF37C-DF27-4468-1F70-4CA7E61C1BC2}"/>
          </ac:inkMkLst>
        </pc:inkChg>
        <pc:inkChg chg="add mod">
          <ac:chgData name="Pierre Gronlier" userId="b8123042-69d9-448f-a87a-3dc04faf96bd" providerId="ADAL" clId="{EBDF12A4-5205-48E4-A900-1DF943287294}" dt="2023-12-07T13:41:30.739" v="1645"/>
          <ac:inkMkLst>
            <pc:docMk/>
            <pc:sldMk cId="2206851614" sldId="2145708522"/>
            <ac:inkMk id="104" creationId="{6B0FD2BB-73AA-8562-6B93-5C926F6BC907}"/>
          </ac:inkMkLst>
        </pc:inkChg>
        <pc:inkChg chg="add mod">
          <ac:chgData name="Pierre Gronlier" userId="b8123042-69d9-448f-a87a-3dc04faf96bd" providerId="ADAL" clId="{EBDF12A4-5205-48E4-A900-1DF943287294}" dt="2023-12-07T13:41:30.739" v="1645"/>
          <ac:inkMkLst>
            <pc:docMk/>
            <pc:sldMk cId="2206851614" sldId="2145708522"/>
            <ac:inkMk id="105" creationId="{F1E92559-2763-E11A-2405-3DBFDED00976}"/>
          </ac:inkMkLst>
        </pc:inkChg>
        <pc:inkChg chg="add mod">
          <ac:chgData name="Pierre Gronlier" userId="b8123042-69d9-448f-a87a-3dc04faf96bd" providerId="ADAL" clId="{EBDF12A4-5205-48E4-A900-1DF943287294}" dt="2023-12-07T13:41:30.739" v="1645"/>
          <ac:inkMkLst>
            <pc:docMk/>
            <pc:sldMk cId="2206851614" sldId="2145708522"/>
            <ac:inkMk id="106" creationId="{5C1A1B56-C237-6FE9-3AD9-06916B8AB685}"/>
          </ac:inkMkLst>
        </pc:inkChg>
        <pc:inkChg chg="add mod">
          <ac:chgData name="Pierre Gronlier" userId="b8123042-69d9-448f-a87a-3dc04faf96bd" providerId="ADAL" clId="{EBDF12A4-5205-48E4-A900-1DF943287294}" dt="2023-12-07T13:41:30.739" v="1645"/>
          <ac:inkMkLst>
            <pc:docMk/>
            <pc:sldMk cId="2206851614" sldId="2145708522"/>
            <ac:inkMk id="107" creationId="{D6824374-DE29-68C9-8A34-63A1568694D1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109" creationId="{FC179942-99B8-3FB9-C152-FDD3DD122EF7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110" creationId="{5E6B1482-67A9-5A33-7421-07C01453EB78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112" creationId="{CD800C99-615A-F812-6393-B1F55732A47F}"/>
          </ac:inkMkLst>
        </pc:inkChg>
        <pc:inkChg chg="add mod">
          <ac:chgData name="Pierre Gronlier" userId="b8123042-69d9-448f-a87a-3dc04faf96bd" providerId="ADAL" clId="{EBDF12A4-5205-48E4-A900-1DF943287294}" dt="2023-12-07T13:41:35.882" v="1651"/>
          <ac:inkMkLst>
            <pc:docMk/>
            <pc:sldMk cId="2206851614" sldId="2145708522"/>
            <ac:inkMk id="113" creationId="{C46EAF8C-7842-BA79-3EC8-CACC9AAFD65B}"/>
          </ac:inkMkLst>
        </pc:inkChg>
        <pc:inkChg chg="add mod">
          <ac:chgData name="Pierre Gronlier" userId="b8123042-69d9-448f-a87a-3dc04faf96bd" providerId="ADAL" clId="{EBDF12A4-5205-48E4-A900-1DF943287294}" dt="2023-12-07T13:41:45.944" v="1659"/>
          <ac:inkMkLst>
            <pc:docMk/>
            <pc:sldMk cId="2206851614" sldId="2145708522"/>
            <ac:inkMk id="115" creationId="{0376041E-4FDC-3FAE-E89F-711A4B2A51BC}"/>
          </ac:inkMkLst>
        </pc:inkChg>
        <pc:inkChg chg="add mod">
          <ac:chgData name="Pierre Gronlier" userId="b8123042-69d9-448f-a87a-3dc04faf96bd" providerId="ADAL" clId="{EBDF12A4-5205-48E4-A900-1DF943287294}" dt="2023-12-07T13:41:45.944" v="1659"/>
          <ac:inkMkLst>
            <pc:docMk/>
            <pc:sldMk cId="2206851614" sldId="2145708522"/>
            <ac:inkMk id="116" creationId="{7A6B7C51-E3F4-437C-5453-AF87E2CA323E}"/>
          </ac:inkMkLst>
        </pc:inkChg>
        <pc:inkChg chg="add mod">
          <ac:chgData name="Pierre Gronlier" userId="b8123042-69d9-448f-a87a-3dc04faf96bd" providerId="ADAL" clId="{EBDF12A4-5205-48E4-A900-1DF943287294}" dt="2023-12-07T13:41:45.944" v="1659"/>
          <ac:inkMkLst>
            <pc:docMk/>
            <pc:sldMk cId="2206851614" sldId="2145708522"/>
            <ac:inkMk id="117" creationId="{00B63D70-EF92-A801-ABDD-42D58C767B59}"/>
          </ac:inkMkLst>
        </pc:inkChg>
        <pc:inkChg chg="add mod">
          <ac:chgData name="Pierre Gronlier" userId="b8123042-69d9-448f-a87a-3dc04faf96bd" providerId="ADAL" clId="{EBDF12A4-5205-48E4-A900-1DF943287294}" dt="2023-12-07T13:41:45.944" v="1659"/>
          <ac:inkMkLst>
            <pc:docMk/>
            <pc:sldMk cId="2206851614" sldId="2145708522"/>
            <ac:inkMk id="118" creationId="{E11ACF4A-1247-F418-7E73-B79D5B9670EC}"/>
          </ac:inkMkLst>
        </pc:inkChg>
        <pc:inkChg chg="add mod">
          <ac:chgData name="Pierre Gronlier" userId="b8123042-69d9-448f-a87a-3dc04faf96bd" providerId="ADAL" clId="{EBDF12A4-5205-48E4-A900-1DF943287294}" dt="2023-12-07T13:41:45.944" v="1659"/>
          <ac:inkMkLst>
            <pc:docMk/>
            <pc:sldMk cId="2206851614" sldId="2145708522"/>
            <ac:inkMk id="121" creationId="{C3A3356B-69AF-3DDF-06E7-21E74D5EC02A}"/>
          </ac:inkMkLst>
        </pc:inkChg>
        <pc:inkChg chg="add mod">
          <ac:chgData name="Pierre Gronlier" userId="b8123042-69d9-448f-a87a-3dc04faf96bd" providerId="ADAL" clId="{EBDF12A4-5205-48E4-A900-1DF943287294}" dt="2023-12-07T13:41:45.944" v="1659"/>
          <ac:inkMkLst>
            <pc:docMk/>
            <pc:sldMk cId="2206851614" sldId="2145708522"/>
            <ac:inkMk id="122" creationId="{414F0F46-4067-E06E-E3FD-068AADA3952E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124" creationId="{33BE514C-4231-A7C5-A578-22003E01A9C9}"/>
          </ac:inkMkLst>
        </pc:inkChg>
        <pc:inkChg chg="add">
          <ac:chgData name="Pierre Gronlier" userId="b8123042-69d9-448f-a87a-3dc04faf96bd" providerId="ADAL" clId="{EBDF12A4-5205-48E4-A900-1DF943287294}" dt="2023-12-07T13:42:33.886" v="1662" actId="9405"/>
          <ac:inkMkLst>
            <pc:docMk/>
            <pc:sldMk cId="2206851614" sldId="2145708522"/>
            <ac:inkMk id="126" creationId="{971AD0CD-7DE7-E7DD-61D5-8D94B1579C8F}"/>
          </ac:inkMkLst>
        </pc:inkChg>
        <pc:inkChg chg="add mod">
          <ac:chgData name="Pierre Gronlier" userId="b8123042-69d9-448f-a87a-3dc04faf96bd" providerId="ADAL" clId="{EBDF12A4-5205-48E4-A900-1DF943287294}" dt="2023-12-07T13:42:37.313" v="1664"/>
          <ac:inkMkLst>
            <pc:docMk/>
            <pc:sldMk cId="2206851614" sldId="2145708522"/>
            <ac:inkMk id="127" creationId="{F8C330D6-829F-A56C-CB2C-631A91933EDE}"/>
          </ac:inkMkLst>
        </pc:inkChg>
        <pc:inkChg chg="add del mod">
          <ac:chgData name="Pierre Gronlier" userId="b8123042-69d9-448f-a87a-3dc04faf96bd" providerId="ADAL" clId="{EBDF12A4-5205-48E4-A900-1DF943287294}" dt="2023-12-07T13:46:36.758" v="1674" actId="9405"/>
          <ac:inkMkLst>
            <pc:docMk/>
            <pc:sldMk cId="2206851614" sldId="2145708522"/>
            <ac:inkMk id="129" creationId="{AE38D775-8E6D-73B1-029E-C4DAA1AE3213}"/>
          </ac:inkMkLst>
        </pc:inkChg>
        <pc:inkChg chg="add del mod">
          <ac:chgData name="Pierre Gronlier" userId="b8123042-69d9-448f-a87a-3dc04faf96bd" providerId="ADAL" clId="{EBDF12A4-5205-48E4-A900-1DF943287294}" dt="2023-12-07T13:46:36.421" v="1673" actId="9405"/>
          <ac:inkMkLst>
            <pc:docMk/>
            <pc:sldMk cId="2206851614" sldId="2145708522"/>
            <ac:inkMk id="130" creationId="{8FB05514-AFF8-EC78-C824-843BCB17577D}"/>
          </ac:inkMkLst>
        </pc:inkChg>
        <pc:inkChg chg="add del mod">
          <ac:chgData name="Pierre Gronlier" userId="b8123042-69d9-448f-a87a-3dc04faf96bd" providerId="ADAL" clId="{EBDF12A4-5205-48E4-A900-1DF943287294}" dt="2023-12-07T13:46:36.094" v="1672"/>
          <ac:inkMkLst>
            <pc:docMk/>
            <pc:sldMk cId="2206851614" sldId="2145708522"/>
            <ac:inkMk id="131" creationId="{32469602-F13F-3944-9383-C92F732865F6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33" creationId="{5BA42CA6-3CEC-3295-1BAD-A3C6EEF4899A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34" creationId="{0F3AB440-2040-E8AD-2F69-E03DBD3F660E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35" creationId="{B88D2BA0-F0D8-8CDD-7365-6F44596E365D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36" creationId="{4A1197E9-E806-5C56-69DD-1C8F72C89097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37" creationId="{8624C5DA-4435-F19B-DF5D-792244E3B8AF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38" creationId="{CB63E478-5A5B-BF24-D27D-7247AB94458F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39" creationId="{3EC77DE2-7752-2202-0934-06460C80BC74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40" creationId="{504282C8-D669-5C8A-7D44-B5037E13F530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41" creationId="{F26F9EFD-69C3-4D76-8C91-2E6426591C5B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42" creationId="{8F39392E-AF80-B1E3-862B-AF40BEBE3F53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43" creationId="{3F7FD8E9-E1F3-6A5F-6BAA-C095F0AEB5F2}"/>
          </ac:inkMkLst>
        </pc:inkChg>
        <pc:inkChg chg="add mod">
          <ac:chgData name="Pierre Gronlier" userId="b8123042-69d9-448f-a87a-3dc04faf96bd" providerId="ADAL" clId="{EBDF12A4-5205-48E4-A900-1DF943287294}" dt="2023-12-07T13:46:45.444" v="1687"/>
          <ac:inkMkLst>
            <pc:docMk/>
            <pc:sldMk cId="2206851614" sldId="2145708522"/>
            <ac:inkMk id="144" creationId="{20E2156F-25FD-7DCB-758C-AE392B428C30}"/>
          </ac:inkMkLst>
        </pc:inkChg>
        <pc:inkChg chg="add">
          <ac:chgData name="Pierre Gronlier" userId="b8123042-69d9-448f-a87a-3dc04faf96bd" providerId="ADAL" clId="{EBDF12A4-5205-48E4-A900-1DF943287294}" dt="2023-12-07T13:46:47.744" v="1688" actId="9405"/>
          <ac:inkMkLst>
            <pc:docMk/>
            <pc:sldMk cId="2206851614" sldId="2145708522"/>
            <ac:inkMk id="149" creationId="{7C40813D-BEFE-ED76-BAF8-280EF4450BBA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0" creationId="{C654BB3D-1319-83B0-430E-06C9661F68D8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1" creationId="{F4215682-16EE-4B03-1965-398079595E29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2" creationId="{BBC1B27B-2D7A-E71B-42BA-13D2CC655BC3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3" creationId="{76E7B06F-ED78-061E-C911-B0847616F1AA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4" creationId="{2CF5F1F9-C0D9-9E93-0777-8FAEA1599521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5" creationId="{BBD803CE-1313-8EA5-125C-9C27F96F7D8E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6" creationId="{6E6D45CD-906F-7934-09D8-EB810CB2F873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7" creationId="{D277C0F8-9B94-7EFF-9181-DCB9B1F5F75F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8" creationId="{094E6A3D-AE25-3F9C-8286-1BEE00F72D4D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59" creationId="{66645C0F-ED06-51B1-61B5-DEF2E8BCE373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60" creationId="{5E443530-2E81-9E2F-C133-574143C0C066}"/>
          </ac:inkMkLst>
        </pc:inkChg>
        <pc:inkChg chg="add mod">
          <ac:chgData name="Pierre Gronlier" userId="b8123042-69d9-448f-a87a-3dc04faf96bd" providerId="ADAL" clId="{EBDF12A4-5205-48E4-A900-1DF943287294}" dt="2023-12-07T13:47:44.920" v="1701"/>
          <ac:inkMkLst>
            <pc:docMk/>
            <pc:sldMk cId="2206851614" sldId="2145708522"/>
            <ac:inkMk id="161" creationId="{96320955-26B0-CEC3-686A-CD10CB17ED9F}"/>
          </ac:inkMkLst>
        </pc:inkChg>
      </pc:sldChg>
      <pc:sldChg chg="del">
        <pc:chgData name="Pierre Gronlier" userId="b8123042-69d9-448f-a87a-3dc04faf96bd" providerId="ADAL" clId="{EBDF12A4-5205-48E4-A900-1DF943287294}" dt="2023-11-13T07:56:42.259" v="13" actId="47"/>
        <pc:sldMkLst>
          <pc:docMk/>
          <pc:sldMk cId="3661691250" sldId="2145708522"/>
        </pc:sldMkLst>
      </pc:sldChg>
      <pc:sldChg chg="del">
        <pc:chgData name="Pierre Gronlier" userId="b8123042-69d9-448f-a87a-3dc04faf96bd" providerId="ADAL" clId="{EBDF12A4-5205-48E4-A900-1DF943287294}" dt="2023-11-13T07:56:42.443" v="14" actId="47"/>
        <pc:sldMkLst>
          <pc:docMk/>
          <pc:sldMk cId="1659185464" sldId="2145708523"/>
        </pc:sldMkLst>
      </pc:sldChg>
      <pc:sldChg chg="addSp new mod">
        <pc:chgData name="Pierre Gronlier" userId="b8123042-69d9-448f-a87a-3dc04faf96bd" providerId="ADAL" clId="{EBDF12A4-5205-48E4-A900-1DF943287294}" dt="2023-11-16T09:27:28.925" v="1290" actId="22"/>
        <pc:sldMkLst>
          <pc:docMk/>
          <pc:sldMk cId="2196450758" sldId="2145708523"/>
        </pc:sldMkLst>
        <pc:picChg chg="add">
          <ac:chgData name="Pierre Gronlier" userId="b8123042-69d9-448f-a87a-3dc04faf96bd" providerId="ADAL" clId="{EBDF12A4-5205-48E4-A900-1DF943287294}" dt="2023-11-16T09:27:28.925" v="1290" actId="22"/>
          <ac:picMkLst>
            <pc:docMk/>
            <pc:sldMk cId="2196450758" sldId="2145708523"/>
            <ac:picMk id="5" creationId="{F3DDA78D-EC48-AD49-FA72-EEB301DA3277}"/>
          </ac:picMkLst>
        </pc:picChg>
      </pc:sldChg>
      <pc:sldChg chg="add">
        <pc:chgData name="Pierre Gronlier" userId="b8123042-69d9-448f-a87a-3dc04faf96bd" providerId="ADAL" clId="{EBDF12A4-5205-48E4-A900-1DF943287294}" dt="2023-12-12T15:57:25.877" v="1749" actId="2890"/>
        <pc:sldMkLst>
          <pc:docMk/>
          <pc:sldMk cId="3660776305" sldId="2145708523"/>
        </pc:sldMkLst>
      </pc:sldChg>
      <pc:sldChg chg="addSp delSp modSp new mod">
        <pc:chgData name="Pierre Gronlier" userId="b8123042-69d9-448f-a87a-3dc04faf96bd" providerId="ADAL" clId="{EBDF12A4-5205-48E4-A900-1DF943287294}" dt="2023-11-16T09:48:07.008" v="1296" actId="478"/>
        <pc:sldMkLst>
          <pc:docMk/>
          <pc:sldMk cId="2363382339" sldId="2145708524"/>
        </pc:sldMkLst>
        <pc:picChg chg="add del mod">
          <ac:chgData name="Pierre Gronlier" userId="b8123042-69d9-448f-a87a-3dc04faf96bd" providerId="ADAL" clId="{EBDF12A4-5205-48E4-A900-1DF943287294}" dt="2023-11-16T09:48:07.008" v="1296" actId="478"/>
          <ac:picMkLst>
            <pc:docMk/>
            <pc:sldMk cId="2363382339" sldId="2145708524"/>
            <ac:picMk id="5" creationId="{EF8806E4-752E-4385-F413-A4C15FD2C3C2}"/>
          </ac:picMkLst>
        </pc:picChg>
      </pc:sldChg>
      <pc:sldChg chg="del">
        <pc:chgData name="Pierre Gronlier" userId="b8123042-69d9-448f-a87a-3dc04faf96bd" providerId="ADAL" clId="{EBDF12A4-5205-48E4-A900-1DF943287294}" dt="2023-11-13T07:56:43.716" v="19" actId="47"/>
        <pc:sldMkLst>
          <pc:docMk/>
          <pc:sldMk cId="3715750705" sldId="2145708527"/>
        </pc:sldMkLst>
      </pc:sldChg>
      <pc:sldChg chg="del">
        <pc:chgData name="Pierre Gronlier" userId="b8123042-69d9-448f-a87a-3dc04faf96bd" providerId="ADAL" clId="{EBDF12A4-5205-48E4-A900-1DF943287294}" dt="2023-11-13T07:56:42.953" v="17" actId="47"/>
        <pc:sldMkLst>
          <pc:docMk/>
          <pc:sldMk cId="4216674256" sldId="2145708529"/>
        </pc:sldMkLst>
      </pc:sldChg>
      <pc:sldChg chg="del">
        <pc:chgData name="Pierre Gronlier" userId="b8123042-69d9-448f-a87a-3dc04faf96bd" providerId="ADAL" clId="{EBDF12A4-5205-48E4-A900-1DF943287294}" dt="2023-11-13T07:56:42.622" v="15" actId="47"/>
        <pc:sldMkLst>
          <pc:docMk/>
          <pc:sldMk cId="236214875" sldId="2145708530"/>
        </pc:sldMkLst>
      </pc:sldChg>
      <pc:sldChg chg="del">
        <pc:chgData name="Pierre Gronlier" userId="b8123042-69d9-448f-a87a-3dc04faf96bd" providerId="ADAL" clId="{EBDF12A4-5205-48E4-A900-1DF943287294}" dt="2023-11-13T07:56:43.145" v="18" actId="47"/>
        <pc:sldMkLst>
          <pc:docMk/>
          <pc:sldMk cId="863482348" sldId="2145708531"/>
        </pc:sldMkLst>
      </pc:sldChg>
      <pc:sldMasterChg chg="addSp delSp modSp mod delSldLayout modSldLayout sldLayoutOrd">
        <pc:chgData name="Pierre Gronlier" userId="b8123042-69d9-448f-a87a-3dc04faf96bd" providerId="ADAL" clId="{EBDF12A4-5205-48E4-A900-1DF943287294}" dt="2023-11-13T08:10:41.799" v="65" actId="478"/>
        <pc:sldMasterMkLst>
          <pc:docMk/>
          <pc:sldMasterMk cId="0" sldId="2147483780"/>
        </pc:sldMasterMkLst>
        <pc:spChg chg="add del mod">
          <ac:chgData name="Pierre Gronlier" userId="b8123042-69d9-448f-a87a-3dc04faf96bd" providerId="ADAL" clId="{EBDF12A4-5205-48E4-A900-1DF943287294}" dt="2023-11-13T08:10:41.799" v="65" actId="478"/>
          <ac:spMkLst>
            <pc:docMk/>
            <pc:sldMasterMk cId="0" sldId="2147483780"/>
            <ac:spMk id="2" creationId="{C25FAC0E-2F45-5716-34DE-7388B1F8CD9F}"/>
          </ac:spMkLst>
        </pc:spChg>
        <pc:spChg chg="add del mod">
          <ac:chgData name="Pierre Gronlier" userId="b8123042-69d9-448f-a87a-3dc04faf96bd" providerId="ADAL" clId="{EBDF12A4-5205-48E4-A900-1DF943287294}" dt="2023-11-13T08:10:41.799" v="65" actId="478"/>
          <ac:spMkLst>
            <pc:docMk/>
            <pc:sldMasterMk cId="0" sldId="2147483780"/>
            <ac:spMk id="3" creationId="{C99EADD6-A5DF-E088-75A2-AE7C11DD798B}"/>
          </ac:spMkLst>
        </pc:spChg>
        <pc:spChg chg="add del mod">
          <ac:chgData name="Pierre Gronlier" userId="b8123042-69d9-448f-a87a-3dc04faf96bd" providerId="ADAL" clId="{EBDF12A4-5205-48E4-A900-1DF943287294}" dt="2023-11-13T08:10:41.799" v="65" actId="478"/>
          <ac:spMkLst>
            <pc:docMk/>
            <pc:sldMasterMk cId="0" sldId="2147483780"/>
            <ac:spMk id="4" creationId="{6177D27D-585F-C486-D923-4E57F833B5F6}"/>
          </ac:spMkLst>
        </pc:spChg>
        <pc:spChg chg="del">
          <ac:chgData name="Pierre Gronlier" userId="b8123042-69d9-448f-a87a-3dc04faf96bd" providerId="ADAL" clId="{EBDF12A4-5205-48E4-A900-1DF943287294}" dt="2023-11-13T07:58:12.601" v="53" actId="478"/>
          <ac:spMkLst>
            <pc:docMk/>
            <pc:sldMasterMk cId="0" sldId="2147483780"/>
            <ac:spMk id="184" creationId="{00000000-0000-0000-0000-000000000000}"/>
          </ac:spMkLst>
        </pc:spChg>
        <pc:spChg chg="del">
          <ac:chgData name="Pierre Gronlier" userId="b8123042-69d9-448f-a87a-3dc04faf96bd" providerId="ADAL" clId="{EBDF12A4-5205-48E4-A900-1DF943287294}" dt="2023-11-13T07:58:12.601" v="53" actId="478"/>
          <ac:spMkLst>
            <pc:docMk/>
            <pc:sldMasterMk cId="0" sldId="2147483780"/>
            <ac:spMk id="185" creationId="{00000000-0000-0000-0000-000000000000}"/>
          </ac:spMkLst>
        </pc:spChg>
        <pc:graphicFrameChg chg="del">
          <ac:chgData name="Pierre Gronlier" userId="b8123042-69d9-448f-a87a-3dc04faf96bd" providerId="ADAL" clId="{EBDF12A4-5205-48E4-A900-1DF943287294}" dt="2023-11-13T07:58:12.601" v="53" actId="478"/>
          <ac:graphicFrameMkLst>
            <pc:docMk/>
            <pc:sldMasterMk cId="0" sldId="2147483780"/>
            <ac:graphicFrameMk id="181" creationId="{00000000-0000-0000-0000-000000000000}"/>
          </ac:graphicFrameMkLst>
        </pc:graphicFrameChg>
        <pc:picChg chg="add del mod">
          <ac:chgData name="Pierre Gronlier" userId="b8123042-69d9-448f-a87a-3dc04faf96bd" providerId="ADAL" clId="{EBDF12A4-5205-48E4-A900-1DF943287294}" dt="2023-11-13T08:10:41.799" v="65" actId="478"/>
          <ac:picMkLst>
            <pc:docMk/>
            <pc:sldMasterMk cId="0" sldId="2147483780"/>
            <ac:picMk id="5" creationId="{C506224E-7EB6-D131-895C-EA93E3E90DE8}"/>
          </ac:picMkLst>
        </pc:picChg>
        <pc:picChg chg="del">
          <ac:chgData name="Pierre Gronlier" userId="b8123042-69d9-448f-a87a-3dc04faf96bd" providerId="ADAL" clId="{EBDF12A4-5205-48E4-A900-1DF943287294}" dt="2023-11-13T07:58:12.601" v="53" actId="478"/>
          <ac:picMkLst>
            <pc:docMk/>
            <pc:sldMasterMk cId="0" sldId="2147483780"/>
            <ac:picMk id="183" creationId="{00000000-0000-0000-0000-000000000000}"/>
          </ac:picMkLst>
        </pc:picChg>
        <pc:sldLayoutChg chg="del">
          <pc:chgData name="Pierre Gronlier" userId="b8123042-69d9-448f-a87a-3dc04faf96bd" providerId="ADAL" clId="{EBDF12A4-5205-48E4-A900-1DF943287294}" dt="2023-11-13T07:57:35.496" v="27" actId="2696"/>
          <pc:sldLayoutMkLst>
            <pc:docMk/>
            <pc:sldMasterMk cId="0" sldId="2147483780"/>
            <pc:sldLayoutMk cId="0" sldId="2147483701"/>
          </pc:sldLayoutMkLst>
        </pc:sldLayoutChg>
        <pc:sldLayoutChg chg="del">
          <pc:chgData name="Pierre Gronlier" userId="b8123042-69d9-448f-a87a-3dc04faf96bd" providerId="ADAL" clId="{EBDF12A4-5205-48E4-A900-1DF943287294}" dt="2023-11-13T07:57:37.148" v="29" actId="2696"/>
          <pc:sldLayoutMkLst>
            <pc:docMk/>
            <pc:sldMasterMk cId="0" sldId="2147483780"/>
            <pc:sldLayoutMk cId="0" sldId="2147483703"/>
          </pc:sldLayoutMkLst>
        </pc:sldLayoutChg>
        <pc:sldLayoutChg chg="del">
          <pc:chgData name="Pierre Gronlier" userId="b8123042-69d9-448f-a87a-3dc04faf96bd" providerId="ADAL" clId="{EBDF12A4-5205-48E4-A900-1DF943287294}" dt="2023-11-13T07:57:37.908" v="30" actId="2696"/>
          <pc:sldLayoutMkLst>
            <pc:docMk/>
            <pc:sldMasterMk cId="0" sldId="2147483780"/>
            <pc:sldLayoutMk cId="0" sldId="2147483704"/>
          </pc:sldLayoutMkLst>
        </pc:sldLayoutChg>
        <pc:sldLayoutChg chg="del">
          <pc:chgData name="Pierre Gronlier" userId="b8123042-69d9-448f-a87a-3dc04faf96bd" providerId="ADAL" clId="{EBDF12A4-5205-48E4-A900-1DF943287294}" dt="2023-11-13T07:57:39.332" v="32" actId="2696"/>
          <pc:sldLayoutMkLst>
            <pc:docMk/>
            <pc:sldMasterMk cId="0" sldId="2147483780"/>
            <pc:sldLayoutMk cId="0" sldId="2147483706"/>
          </pc:sldLayoutMkLst>
        </pc:sldLayoutChg>
        <pc:sldLayoutChg chg="del">
          <pc:chgData name="Pierre Gronlier" userId="b8123042-69d9-448f-a87a-3dc04faf96bd" providerId="ADAL" clId="{EBDF12A4-5205-48E4-A900-1DF943287294}" dt="2023-11-13T07:57:40.708" v="34" actId="2696"/>
          <pc:sldLayoutMkLst>
            <pc:docMk/>
            <pc:sldMasterMk cId="0" sldId="2147483780"/>
            <pc:sldLayoutMk cId="0" sldId="2147483708"/>
          </pc:sldLayoutMkLst>
        </pc:sldLayoutChg>
        <pc:sldLayoutChg chg="del">
          <pc:chgData name="Pierre Gronlier" userId="b8123042-69d9-448f-a87a-3dc04faf96bd" providerId="ADAL" clId="{EBDF12A4-5205-48E4-A900-1DF943287294}" dt="2023-11-13T07:57:41.395" v="35" actId="2696"/>
          <pc:sldLayoutMkLst>
            <pc:docMk/>
            <pc:sldMasterMk cId="0" sldId="2147483780"/>
            <pc:sldLayoutMk cId="0" sldId="2147483778"/>
          </pc:sldLayoutMkLst>
        </pc:sldLayoutChg>
        <pc:sldLayoutChg chg="del">
          <pc:chgData name="Pierre Gronlier" userId="b8123042-69d9-448f-a87a-3dc04faf96bd" providerId="ADAL" clId="{EBDF12A4-5205-48E4-A900-1DF943287294}" dt="2023-11-13T07:57:42.011" v="36" actId="2696"/>
          <pc:sldLayoutMkLst>
            <pc:docMk/>
            <pc:sldMasterMk cId="0" sldId="2147483780"/>
            <pc:sldLayoutMk cId="0" sldId="2147483779"/>
          </pc:sldLayoutMkLst>
        </pc:sldLayoutChg>
        <pc:sldLayoutChg chg="del">
          <pc:chgData name="Pierre Gronlier" userId="b8123042-69d9-448f-a87a-3dc04faf96bd" providerId="ADAL" clId="{EBDF12A4-5205-48E4-A900-1DF943287294}" dt="2023-11-13T07:57:36.419" v="28" actId="2696"/>
          <pc:sldLayoutMkLst>
            <pc:docMk/>
            <pc:sldMasterMk cId="0" sldId="2147483780"/>
            <pc:sldLayoutMk cId="0" sldId="2147483781"/>
          </pc:sldLayoutMkLst>
        </pc:sldLayoutChg>
        <pc:sldLayoutChg chg="del">
          <pc:chgData name="Pierre Gronlier" userId="b8123042-69d9-448f-a87a-3dc04faf96bd" providerId="ADAL" clId="{EBDF12A4-5205-48E4-A900-1DF943287294}" dt="2023-11-13T07:57:38.612" v="31" actId="2696"/>
          <pc:sldLayoutMkLst>
            <pc:docMk/>
            <pc:sldMasterMk cId="0" sldId="2147483780"/>
            <pc:sldLayoutMk cId="0" sldId="2147483782"/>
          </pc:sldLayoutMkLst>
        </pc:sldLayoutChg>
        <pc:sldLayoutChg chg="del">
          <pc:chgData name="Pierre Gronlier" userId="b8123042-69d9-448f-a87a-3dc04faf96bd" providerId="ADAL" clId="{EBDF12A4-5205-48E4-A900-1DF943287294}" dt="2023-11-13T07:57:40.107" v="33" actId="2696"/>
          <pc:sldLayoutMkLst>
            <pc:docMk/>
            <pc:sldMasterMk cId="0" sldId="2147483780"/>
            <pc:sldLayoutMk cId="0" sldId="2147483783"/>
          </pc:sldLayoutMkLst>
        </pc:sldLayoutChg>
        <pc:sldLayoutChg chg="del">
          <pc:chgData name="Pierre Gronlier" userId="b8123042-69d9-448f-a87a-3dc04faf96bd" providerId="ADAL" clId="{EBDF12A4-5205-48E4-A900-1DF943287294}" dt="2023-11-13T07:57:43.668" v="38" actId="2696"/>
          <pc:sldLayoutMkLst>
            <pc:docMk/>
            <pc:sldMasterMk cId="0" sldId="2147483780"/>
            <pc:sldLayoutMk cId="0" sldId="2147483786"/>
          </pc:sldLayoutMkLst>
        </pc:sldLayoutChg>
        <pc:sldLayoutChg chg="del">
          <pc:chgData name="Pierre Gronlier" userId="b8123042-69d9-448f-a87a-3dc04faf96bd" providerId="ADAL" clId="{EBDF12A4-5205-48E4-A900-1DF943287294}" dt="2023-11-13T07:57:42.859" v="37" actId="2696"/>
          <pc:sldLayoutMkLst>
            <pc:docMk/>
            <pc:sldMasterMk cId="0" sldId="2147483780"/>
            <pc:sldLayoutMk cId="0" sldId="2147483789"/>
          </pc:sldLayoutMkLst>
        </pc:sldLayoutChg>
        <pc:sldLayoutChg chg="del">
          <pc:chgData name="Pierre Gronlier" userId="b8123042-69d9-448f-a87a-3dc04faf96bd" providerId="ADAL" clId="{EBDF12A4-5205-48E4-A900-1DF943287294}" dt="2023-11-13T07:57:01.504" v="25" actId="47"/>
          <pc:sldLayoutMkLst>
            <pc:docMk/>
            <pc:sldMasterMk cId="0" sldId="2147483780"/>
            <pc:sldLayoutMk cId="2914980291" sldId="2147483966"/>
          </pc:sldLayoutMkLst>
        </pc:sldLayoutChg>
        <pc:sldLayoutChg chg="del">
          <pc:chgData name="Pierre Gronlier" userId="b8123042-69d9-448f-a87a-3dc04faf96bd" providerId="ADAL" clId="{EBDF12A4-5205-48E4-A900-1DF943287294}" dt="2023-11-13T07:56:43.716" v="19" actId="47"/>
          <pc:sldLayoutMkLst>
            <pc:docMk/>
            <pc:sldMasterMk cId="0" sldId="2147483780"/>
            <pc:sldLayoutMk cId="1658853152" sldId="2147483968"/>
          </pc:sldLayoutMkLst>
        </pc:sldLayoutChg>
        <pc:sldLayoutChg chg="ord">
          <pc:chgData name="Pierre Gronlier" userId="b8123042-69d9-448f-a87a-3dc04faf96bd" providerId="ADAL" clId="{EBDF12A4-5205-48E4-A900-1DF943287294}" dt="2023-11-13T07:57:59.227" v="52" actId="20578"/>
          <pc:sldLayoutMkLst>
            <pc:docMk/>
            <pc:sldMasterMk cId="0" sldId="2147483780"/>
            <pc:sldLayoutMk cId="3197350270" sldId="2147483970"/>
          </pc:sldLayoutMkLst>
        </pc:sldLayoutChg>
      </pc:sldMasterChg>
      <pc:sldMasterChg chg="new del mod addSldLayout delSldLayout">
        <pc:chgData name="Pierre Gronlier" userId="b8123042-69d9-448f-a87a-3dc04faf96bd" providerId="ADAL" clId="{EBDF12A4-5205-48E4-A900-1DF943287294}" dt="2023-11-13T07:57:57.632" v="51" actId="2696"/>
        <pc:sldMasterMkLst>
          <pc:docMk/>
          <pc:sldMasterMk cId="3094074272" sldId="2147483971"/>
        </pc:sldMasterMkLst>
        <pc:sldLayoutChg chg="new del replId">
          <pc:chgData name="Pierre Gronlier" userId="b8123042-69d9-448f-a87a-3dc04faf96bd" providerId="ADAL" clId="{EBDF12A4-5205-48E4-A900-1DF943287294}" dt="2023-11-13T07:57:57.604" v="40" actId="2696"/>
          <pc:sldLayoutMkLst>
            <pc:docMk/>
            <pc:sldMasterMk cId="3094074272" sldId="2147483971"/>
            <pc:sldLayoutMk cId="1048078434" sldId="2147483972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07" v="41" actId="2696"/>
          <pc:sldLayoutMkLst>
            <pc:docMk/>
            <pc:sldMasterMk cId="3094074272" sldId="2147483971"/>
            <pc:sldLayoutMk cId="3738906297" sldId="2147483973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11" v="42" actId="2696"/>
          <pc:sldLayoutMkLst>
            <pc:docMk/>
            <pc:sldMasterMk cId="3094074272" sldId="2147483971"/>
            <pc:sldLayoutMk cId="211115166" sldId="2147483974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14" v="43" actId="2696"/>
          <pc:sldLayoutMkLst>
            <pc:docMk/>
            <pc:sldMasterMk cId="3094074272" sldId="2147483971"/>
            <pc:sldLayoutMk cId="3002195029" sldId="2147483975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16" v="44" actId="2696"/>
          <pc:sldLayoutMkLst>
            <pc:docMk/>
            <pc:sldMasterMk cId="3094074272" sldId="2147483971"/>
            <pc:sldLayoutMk cId="1763921837" sldId="2147483976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19" v="45" actId="2696"/>
          <pc:sldLayoutMkLst>
            <pc:docMk/>
            <pc:sldMasterMk cId="3094074272" sldId="2147483971"/>
            <pc:sldLayoutMk cId="1336410786" sldId="2147483977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22" v="46" actId="2696"/>
          <pc:sldLayoutMkLst>
            <pc:docMk/>
            <pc:sldMasterMk cId="3094074272" sldId="2147483971"/>
            <pc:sldLayoutMk cId="921466924" sldId="2147483978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24" v="47" actId="2696"/>
          <pc:sldLayoutMkLst>
            <pc:docMk/>
            <pc:sldMasterMk cId="3094074272" sldId="2147483971"/>
            <pc:sldLayoutMk cId="2355140273" sldId="2147483979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27" v="48" actId="2696"/>
          <pc:sldLayoutMkLst>
            <pc:docMk/>
            <pc:sldMasterMk cId="3094074272" sldId="2147483971"/>
            <pc:sldLayoutMk cId="3294418516" sldId="2147483980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28" v="49" actId="2696"/>
          <pc:sldLayoutMkLst>
            <pc:docMk/>
            <pc:sldMasterMk cId="3094074272" sldId="2147483971"/>
            <pc:sldLayoutMk cId="1919608466" sldId="2147483981"/>
          </pc:sldLayoutMkLst>
        </pc:sldLayoutChg>
        <pc:sldLayoutChg chg="new del replId">
          <pc:chgData name="Pierre Gronlier" userId="b8123042-69d9-448f-a87a-3dc04faf96bd" providerId="ADAL" clId="{EBDF12A4-5205-48E4-A900-1DF943287294}" dt="2023-11-13T07:57:57.630" v="50" actId="2696"/>
          <pc:sldLayoutMkLst>
            <pc:docMk/>
            <pc:sldMasterMk cId="3094074272" sldId="2147483971"/>
            <pc:sldLayoutMk cId="2696316101" sldId="2147483982"/>
          </pc:sldLayoutMkLst>
        </pc:sldLayoutChg>
      </pc:sldMasterChg>
    </pc:docChg>
  </pc:docChgLst>
  <pc:docChgLst>
    <pc:chgData name="Pierre Gronlier" userId="b8123042-69d9-448f-a87a-3dc04faf96bd" providerId="ADAL" clId="{9C7B76B7-C186-4568-8060-1ED65D1E6F5D}"/>
    <pc:docChg chg="undo custSel delSld modSld modSection">
      <pc:chgData name="Pierre Gronlier" userId="b8123042-69d9-448f-a87a-3dc04faf96bd" providerId="ADAL" clId="{9C7B76B7-C186-4568-8060-1ED65D1E6F5D}" dt="2023-10-17T14:09:33.656" v="438" actId="47"/>
      <pc:docMkLst>
        <pc:docMk/>
      </pc:docMkLst>
      <pc:sldChg chg="del">
        <pc:chgData name="Pierre Gronlier" userId="b8123042-69d9-448f-a87a-3dc04faf96bd" providerId="ADAL" clId="{9C7B76B7-C186-4568-8060-1ED65D1E6F5D}" dt="2023-10-17T14:09:32.811" v="435" actId="47"/>
        <pc:sldMkLst>
          <pc:docMk/>
          <pc:sldMk cId="2345640489" sldId="2145708462"/>
        </pc:sldMkLst>
      </pc:sldChg>
      <pc:sldChg chg="del">
        <pc:chgData name="Pierre Gronlier" userId="b8123042-69d9-448f-a87a-3dc04faf96bd" providerId="ADAL" clId="{9C7B76B7-C186-4568-8060-1ED65D1E6F5D}" dt="2023-10-17T14:09:32.940" v="436" actId="47"/>
        <pc:sldMkLst>
          <pc:docMk/>
          <pc:sldMk cId="4294252953" sldId="2145708480"/>
        </pc:sldMkLst>
      </pc:sldChg>
      <pc:sldChg chg="del">
        <pc:chgData name="Pierre Gronlier" userId="b8123042-69d9-448f-a87a-3dc04faf96bd" providerId="ADAL" clId="{9C7B76B7-C186-4568-8060-1ED65D1E6F5D}" dt="2023-10-17T14:09:31.945" v="431" actId="47"/>
        <pc:sldMkLst>
          <pc:docMk/>
          <pc:sldMk cId="281918949" sldId="2145708483"/>
        </pc:sldMkLst>
      </pc:sldChg>
      <pc:sldChg chg="del">
        <pc:chgData name="Pierre Gronlier" userId="b8123042-69d9-448f-a87a-3dc04faf96bd" providerId="ADAL" clId="{9C7B76B7-C186-4568-8060-1ED65D1E6F5D}" dt="2023-10-17T14:09:31.321" v="429" actId="47"/>
        <pc:sldMkLst>
          <pc:docMk/>
          <pc:sldMk cId="2273498899" sldId="2145708491"/>
        </pc:sldMkLst>
      </pc:sldChg>
      <pc:sldChg chg="del">
        <pc:chgData name="Pierre Gronlier" userId="b8123042-69d9-448f-a87a-3dc04faf96bd" providerId="ADAL" clId="{9C7B76B7-C186-4568-8060-1ED65D1E6F5D}" dt="2023-10-17T14:09:29.218" v="427" actId="47"/>
        <pc:sldMkLst>
          <pc:docMk/>
          <pc:sldMk cId="1396505663" sldId="2145708501"/>
        </pc:sldMkLst>
      </pc:sldChg>
      <pc:sldChg chg="del">
        <pc:chgData name="Pierre Gronlier" userId="b8123042-69d9-448f-a87a-3dc04faf96bd" providerId="ADAL" clId="{9C7B76B7-C186-4568-8060-1ED65D1E6F5D}" dt="2023-10-17T14:09:30.701" v="428" actId="47"/>
        <pc:sldMkLst>
          <pc:docMk/>
          <pc:sldMk cId="2261399170" sldId="2145708502"/>
        </pc:sldMkLst>
      </pc:sldChg>
      <pc:sldChg chg="del">
        <pc:chgData name="Pierre Gronlier" userId="b8123042-69d9-448f-a87a-3dc04faf96bd" providerId="ADAL" clId="{9C7B76B7-C186-4568-8060-1ED65D1E6F5D}" dt="2023-10-17T14:09:31.710" v="430" actId="47"/>
        <pc:sldMkLst>
          <pc:docMk/>
          <pc:sldMk cId="1224220930" sldId="2145708503"/>
        </pc:sldMkLst>
      </pc:sldChg>
      <pc:sldChg chg="del">
        <pc:chgData name="Pierre Gronlier" userId="b8123042-69d9-448f-a87a-3dc04faf96bd" providerId="ADAL" clId="{9C7B76B7-C186-4568-8060-1ED65D1E6F5D}" dt="2023-10-17T14:09:32.354" v="433" actId="47"/>
        <pc:sldMkLst>
          <pc:docMk/>
          <pc:sldMk cId="2887117374" sldId="2145708504"/>
        </pc:sldMkLst>
      </pc:sldChg>
      <pc:sldChg chg="del">
        <pc:chgData name="Pierre Gronlier" userId="b8123042-69d9-448f-a87a-3dc04faf96bd" providerId="ADAL" clId="{9C7B76B7-C186-4568-8060-1ED65D1E6F5D}" dt="2023-10-17T14:09:25.902" v="425" actId="47"/>
        <pc:sldMkLst>
          <pc:docMk/>
          <pc:sldMk cId="788465183" sldId="2145708505"/>
        </pc:sldMkLst>
      </pc:sldChg>
      <pc:sldChg chg="del">
        <pc:chgData name="Pierre Gronlier" userId="b8123042-69d9-448f-a87a-3dc04faf96bd" providerId="ADAL" clId="{9C7B76B7-C186-4568-8060-1ED65D1E6F5D}" dt="2023-10-17T14:09:33.656" v="438" actId="47"/>
        <pc:sldMkLst>
          <pc:docMk/>
          <pc:sldMk cId="749960090" sldId="2145708506"/>
        </pc:sldMkLst>
      </pc:sldChg>
      <pc:sldChg chg="addSp delSp modSp mod modNotesTx">
        <pc:chgData name="Pierre Gronlier" userId="b8123042-69d9-448f-a87a-3dc04faf96bd" providerId="ADAL" clId="{9C7B76B7-C186-4568-8060-1ED65D1E6F5D}" dt="2023-10-17T14:04:14.367" v="424" actId="20577"/>
        <pc:sldMkLst>
          <pc:docMk/>
          <pc:sldMk cId="3888297050" sldId="2145708507"/>
        </pc:sldMkLst>
        <pc:spChg chg="mod">
          <ac:chgData name="Pierre Gronlier" userId="b8123042-69d9-448f-a87a-3dc04faf96bd" providerId="ADAL" clId="{9C7B76B7-C186-4568-8060-1ED65D1E6F5D}" dt="2023-10-17T13:53:00.774" v="222" actId="404"/>
          <ac:spMkLst>
            <pc:docMk/>
            <pc:sldMk cId="3888297050" sldId="2145708507"/>
            <ac:spMk id="3" creationId="{0C2A1A32-530C-8247-D424-1BFFD09C08C2}"/>
          </ac:spMkLst>
        </pc:spChg>
        <pc:spChg chg="mod">
          <ac:chgData name="Pierre Gronlier" userId="b8123042-69d9-448f-a87a-3dc04faf96bd" providerId="ADAL" clId="{9C7B76B7-C186-4568-8060-1ED65D1E6F5D}" dt="2023-10-17T13:53:00.774" v="222" actId="404"/>
          <ac:spMkLst>
            <pc:docMk/>
            <pc:sldMk cId="3888297050" sldId="2145708507"/>
            <ac:spMk id="4" creationId="{5972B4B5-D725-0F1D-EC37-2CE2DCB669CD}"/>
          </ac:spMkLst>
        </pc:spChg>
        <pc:spChg chg="mod">
          <ac:chgData name="Pierre Gronlier" userId="b8123042-69d9-448f-a87a-3dc04faf96bd" providerId="ADAL" clId="{9C7B76B7-C186-4568-8060-1ED65D1E6F5D}" dt="2023-10-17T13:53:00.774" v="222" actId="404"/>
          <ac:spMkLst>
            <pc:docMk/>
            <pc:sldMk cId="3888297050" sldId="2145708507"/>
            <ac:spMk id="5" creationId="{205BF1D2-CA81-58C0-0181-5EB2265817DC}"/>
          </ac:spMkLst>
        </pc:spChg>
        <pc:spChg chg="mod">
          <ac:chgData name="Pierre Gronlier" userId="b8123042-69d9-448f-a87a-3dc04faf96bd" providerId="ADAL" clId="{9C7B76B7-C186-4568-8060-1ED65D1E6F5D}" dt="2023-10-17T13:49:50.857" v="30" actId="20577"/>
          <ac:spMkLst>
            <pc:docMk/>
            <pc:sldMk cId="3888297050" sldId="2145708507"/>
            <ac:spMk id="6" creationId="{3D2F0722-5A21-467D-FB2B-B6F6E76DBB72}"/>
          </ac:spMkLst>
        </pc:spChg>
        <pc:spChg chg="mod">
          <ac:chgData name="Pierre Gronlier" userId="b8123042-69d9-448f-a87a-3dc04faf96bd" providerId="ADAL" clId="{9C7B76B7-C186-4568-8060-1ED65D1E6F5D}" dt="2023-10-17T13:54:30.431" v="278" actId="27636"/>
          <ac:spMkLst>
            <pc:docMk/>
            <pc:sldMk cId="3888297050" sldId="2145708507"/>
            <ac:spMk id="7" creationId="{79E15CBE-3A18-6157-22FB-70B508580021}"/>
          </ac:spMkLst>
        </pc:spChg>
        <pc:spChg chg="mod">
          <ac:chgData name="Pierre Gronlier" userId="b8123042-69d9-448f-a87a-3dc04faf96bd" providerId="ADAL" clId="{9C7B76B7-C186-4568-8060-1ED65D1E6F5D}" dt="2023-10-17T13:53:00.774" v="222" actId="404"/>
          <ac:spMkLst>
            <pc:docMk/>
            <pc:sldMk cId="3888297050" sldId="2145708507"/>
            <ac:spMk id="8" creationId="{4BA0576A-B308-79A3-9169-2843FAA00096}"/>
          </ac:spMkLst>
        </pc:spChg>
        <pc:spChg chg="mod">
          <ac:chgData name="Pierre Gronlier" userId="b8123042-69d9-448f-a87a-3dc04faf96bd" providerId="ADAL" clId="{9C7B76B7-C186-4568-8060-1ED65D1E6F5D}" dt="2023-10-17T13:54:14.757" v="259"/>
          <ac:spMkLst>
            <pc:docMk/>
            <pc:sldMk cId="3888297050" sldId="2145708507"/>
            <ac:spMk id="11" creationId="{4E61093E-6759-A11F-838A-6FF2EA51055A}"/>
          </ac:spMkLst>
        </pc:spChg>
        <pc:spChg chg="mod">
          <ac:chgData name="Pierre Gronlier" userId="b8123042-69d9-448f-a87a-3dc04faf96bd" providerId="ADAL" clId="{9C7B76B7-C186-4568-8060-1ED65D1E6F5D}" dt="2023-10-17T13:54:14.757" v="259"/>
          <ac:spMkLst>
            <pc:docMk/>
            <pc:sldMk cId="3888297050" sldId="2145708507"/>
            <ac:spMk id="12" creationId="{70429117-FF72-C703-5510-4B7D3F549805}"/>
          </ac:spMkLst>
        </pc:spChg>
        <pc:spChg chg="mod">
          <ac:chgData name="Pierre Gronlier" userId="b8123042-69d9-448f-a87a-3dc04faf96bd" providerId="ADAL" clId="{9C7B76B7-C186-4568-8060-1ED65D1E6F5D}" dt="2023-10-17T13:54:14.757" v="259"/>
          <ac:spMkLst>
            <pc:docMk/>
            <pc:sldMk cId="3888297050" sldId="2145708507"/>
            <ac:spMk id="13" creationId="{A63010B9-8AF8-AA92-3107-943FB119FE05}"/>
          </ac:spMkLst>
        </pc:spChg>
        <pc:spChg chg="mod">
          <ac:chgData name="Pierre Gronlier" userId="b8123042-69d9-448f-a87a-3dc04faf96bd" providerId="ADAL" clId="{9C7B76B7-C186-4568-8060-1ED65D1E6F5D}" dt="2023-10-17T13:54:14.757" v="259"/>
          <ac:spMkLst>
            <pc:docMk/>
            <pc:sldMk cId="3888297050" sldId="2145708507"/>
            <ac:spMk id="14" creationId="{B828C07D-F7B6-9EFC-9C41-6FC8D9294F77}"/>
          </ac:spMkLst>
        </pc:spChg>
        <pc:grpChg chg="add del mod">
          <ac:chgData name="Pierre Gronlier" userId="b8123042-69d9-448f-a87a-3dc04faf96bd" providerId="ADAL" clId="{9C7B76B7-C186-4568-8060-1ED65D1E6F5D}" dt="2023-10-17T13:53:58.484" v="257" actId="478"/>
          <ac:grpSpMkLst>
            <pc:docMk/>
            <pc:sldMk cId="3888297050" sldId="2145708507"/>
            <ac:grpSpMk id="2" creationId="{78272AB5-5CC9-7A87-138C-B98431E01CE9}"/>
          </ac:grpSpMkLst>
        </pc:grpChg>
        <pc:grpChg chg="add mod">
          <ac:chgData name="Pierre Gronlier" userId="b8123042-69d9-448f-a87a-3dc04faf96bd" providerId="ADAL" clId="{9C7B76B7-C186-4568-8060-1ED65D1E6F5D}" dt="2023-10-17T13:54:18.720" v="260" actId="1076"/>
          <ac:grpSpMkLst>
            <pc:docMk/>
            <pc:sldMk cId="3888297050" sldId="2145708507"/>
            <ac:grpSpMk id="10" creationId="{4D749F82-6EA5-83C5-C34B-B6126AE47E2E}"/>
          </ac:grpSpMkLst>
        </pc:grpChg>
        <pc:graphicFrameChg chg="mod">
          <ac:chgData name="Pierre Gronlier" userId="b8123042-69d9-448f-a87a-3dc04faf96bd" providerId="ADAL" clId="{9C7B76B7-C186-4568-8060-1ED65D1E6F5D}" dt="2023-10-17T13:52:48.189" v="217"/>
          <ac:graphicFrameMkLst>
            <pc:docMk/>
            <pc:sldMk cId="3888297050" sldId="2145708507"/>
            <ac:graphicFrameMk id="9" creationId="{2A5B587F-87DF-A8BD-574D-C41B98428E41}"/>
          </ac:graphicFrameMkLst>
        </pc:graphicFrameChg>
        <pc:graphicFrameChg chg="mod">
          <ac:chgData name="Pierre Gronlier" userId="b8123042-69d9-448f-a87a-3dc04faf96bd" providerId="ADAL" clId="{9C7B76B7-C186-4568-8060-1ED65D1E6F5D}" dt="2023-10-17T13:54:14.757" v="259"/>
          <ac:graphicFrameMkLst>
            <pc:docMk/>
            <pc:sldMk cId="3888297050" sldId="2145708507"/>
            <ac:graphicFrameMk id="15" creationId="{4EB4AC3E-ADE6-DF9D-111F-CABCF47751A7}"/>
          </ac:graphicFrameMkLst>
        </pc:graphicFrameChg>
      </pc:sldChg>
      <pc:sldChg chg="del">
        <pc:chgData name="Pierre Gronlier" userId="b8123042-69d9-448f-a87a-3dc04faf96bd" providerId="ADAL" clId="{9C7B76B7-C186-4568-8060-1ED65D1E6F5D}" dt="2023-10-17T14:09:32.557" v="434" actId="47"/>
        <pc:sldMkLst>
          <pc:docMk/>
          <pc:sldMk cId="111339119" sldId="2145708508"/>
        </pc:sldMkLst>
      </pc:sldChg>
      <pc:sldChg chg="del">
        <pc:chgData name="Pierre Gronlier" userId="b8123042-69d9-448f-a87a-3dc04faf96bd" providerId="ADAL" clId="{9C7B76B7-C186-4568-8060-1ED65D1E6F5D}" dt="2023-10-17T14:09:33.127" v="437" actId="47"/>
        <pc:sldMkLst>
          <pc:docMk/>
          <pc:sldMk cId="606195371" sldId="2145708509"/>
        </pc:sldMkLst>
      </pc:sldChg>
      <pc:sldChg chg="del">
        <pc:chgData name="Pierre Gronlier" userId="b8123042-69d9-448f-a87a-3dc04faf96bd" providerId="ADAL" clId="{9C7B76B7-C186-4568-8060-1ED65D1E6F5D}" dt="2023-10-17T14:09:28.460" v="426" actId="47"/>
        <pc:sldMkLst>
          <pc:docMk/>
          <pc:sldMk cId="2302705794" sldId="2145708510"/>
        </pc:sldMkLst>
      </pc:sldChg>
      <pc:sldChg chg="del">
        <pc:chgData name="Pierre Gronlier" userId="b8123042-69d9-448f-a87a-3dc04faf96bd" providerId="ADAL" clId="{9C7B76B7-C186-4568-8060-1ED65D1E6F5D}" dt="2023-10-17T14:09:32.149" v="432" actId="47"/>
        <pc:sldMkLst>
          <pc:docMk/>
          <pc:sldMk cId="2921489595" sldId="2145708511"/>
        </pc:sldMkLst>
      </pc:sldChg>
      <pc:sldMasterChg chg="delSldLayout">
        <pc:chgData name="Pierre Gronlier" userId="b8123042-69d9-448f-a87a-3dc04faf96bd" providerId="ADAL" clId="{9C7B76B7-C186-4568-8060-1ED65D1E6F5D}" dt="2023-10-17T14:09:31.945" v="431" actId="47"/>
        <pc:sldMasterMkLst>
          <pc:docMk/>
          <pc:sldMasterMk cId="0" sldId="2147483780"/>
        </pc:sldMasterMkLst>
        <pc:sldLayoutChg chg="del">
          <pc:chgData name="Pierre Gronlier" userId="b8123042-69d9-448f-a87a-3dc04faf96bd" providerId="ADAL" clId="{9C7B76B7-C186-4568-8060-1ED65D1E6F5D}" dt="2023-10-17T14:09:31.945" v="431" actId="47"/>
          <pc:sldLayoutMkLst>
            <pc:docMk/>
            <pc:sldMasterMk cId="0" sldId="2147483780"/>
            <pc:sldLayoutMk cId="333156299" sldId="2147483969"/>
          </pc:sldLayoutMkLst>
        </pc:sldLayoutChg>
      </pc:sldMasterChg>
    </pc:docChg>
  </pc:docChgLst>
  <pc:docChgLst>
    <pc:chgData name="Pierre Gronlier" userId="b8123042-69d9-448f-a87a-3dc04faf96bd" providerId="ADAL" clId="{B1DAC844-1656-4BA1-B129-FD9D5AB5CBF9}"/>
    <pc:docChg chg="custSel addSld modSld">
      <pc:chgData name="Pierre Gronlier" userId="b8123042-69d9-448f-a87a-3dc04faf96bd" providerId="ADAL" clId="{B1DAC844-1656-4BA1-B129-FD9D5AB5CBF9}" dt="2023-10-16T14:22:29.165" v="37"/>
      <pc:docMkLst>
        <pc:docMk/>
      </pc:docMkLst>
      <pc:sldChg chg="addSp delSp modSp mod">
        <pc:chgData name="Pierre Gronlier" userId="b8123042-69d9-448f-a87a-3dc04faf96bd" providerId="ADAL" clId="{B1DAC844-1656-4BA1-B129-FD9D5AB5CBF9}" dt="2023-10-16T14:22:29.165" v="37"/>
        <pc:sldMkLst>
          <pc:docMk/>
          <pc:sldMk cId="281918949" sldId="2145708483"/>
        </pc:sldMkLst>
        <pc:grpChg chg="del mod">
          <ac:chgData name="Pierre Gronlier" userId="b8123042-69d9-448f-a87a-3dc04faf96bd" providerId="ADAL" clId="{B1DAC844-1656-4BA1-B129-FD9D5AB5CBF9}" dt="2023-10-16T14:17:30.809" v="21"/>
          <ac:grpSpMkLst>
            <pc:docMk/>
            <pc:sldMk cId="281918949" sldId="2145708483"/>
            <ac:grpSpMk id="5" creationId="{76F36F4D-E5EF-5CA6-E27E-61AE79BC79C6}"/>
          </ac:grpSpMkLst>
        </pc:grpChg>
        <pc:grpChg chg="del mod">
          <ac:chgData name="Pierre Gronlier" userId="b8123042-69d9-448f-a87a-3dc04faf96bd" providerId="ADAL" clId="{B1DAC844-1656-4BA1-B129-FD9D5AB5CBF9}" dt="2023-10-16T14:17:30.809" v="21"/>
          <ac:grpSpMkLst>
            <pc:docMk/>
            <pc:sldMk cId="281918949" sldId="2145708483"/>
            <ac:grpSpMk id="17" creationId="{3AA0CA53-D738-D45E-7AA6-264519437864}"/>
          </ac:grpSpMkLst>
        </pc:grpChg>
        <pc:grpChg chg="del mod">
          <ac:chgData name="Pierre Gronlier" userId="b8123042-69d9-448f-a87a-3dc04faf96bd" providerId="ADAL" clId="{B1DAC844-1656-4BA1-B129-FD9D5AB5CBF9}" dt="2023-10-16T14:22:29.165" v="36"/>
          <ac:grpSpMkLst>
            <pc:docMk/>
            <pc:sldMk cId="281918949" sldId="2145708483"/>
            <ac:grpSpMk id="25" creationId="{54DCED23-05A8-E785-3C1D-44B2686C09B1}"/>
          </ac:grpSpMkLst>
        </pc:grpChg>
        <pc:grpChg chg="del mod">
          <ac:chgData name="Pierre Gronlier" userId="b8123042-69d9-448f-a87a-3dc04faf96bd" providerId="ADAL" clId="{B1DAC844-1656-4BA1-B129-FD9D5AB5CBF9}" dt="2023-10-16T14:22:29.164" v="33"/>
          <ac:grpSpMkLst>
            <pc:docMk/>
            <pc:sldMk cId="281918949" sldId="2145708483"/>
            <ac:grpSpMk id="27" creationId="{C291FD4A-5C13-AFAB-61E4-D826CB829E5E}"/>
          </ac:grpSpMkLst>
        </pc:grpChg>
        <pc:inkChg chg="add del mod">
          <ac:chgData name="Pierre Gronlier" userId="b8123042-69d9-448f-a87a-3dc04faf96bd" providerId="ADAL" clId="{B1DAC844-1656-4BA1-B129-FD9D5AB5CBF9}" dt="2023-10-16T14:22:29.164" v="32"/>
          <ac:inkMkLst>
            <pc:docMk/>
            <pc:sldMk cId="281918949" sldId="2145708483"/>
            <ac:inkMk id="3" creationId="{92C225E2-976F-CB52-131A-0E87C4685C09}"/>
          </ac:inkMkLst>
        </pc:inkChg>
        <pc:inkChg chg="add del mod">
          <ac:chgData name="Pierre Gronlier" userId="b8123042-69d9-448f-a87a-3dc04faf96bd" providerId="ADAL" clId="{B1DAC844-1656-4BA1-B129-FD9D5AB5CBF9}" dt="2023-10-16T14:22:29.163" v="24"/>
          <ac:inkMkLst>
            <pc:docMk/>
            <pc:sldMk cId="281918949" sldId="2145708483"/>
            <ac:inkMk id="4" creationId="{F71EAD05-7863-3A91-8E3E-634E00CAC5E1}"/>
          </ac:inkMkLst>
        </pc:inkChg>
        <pc:inkChg chg="add del mod">
          <ac:chgData name="Pierre Gronlier" userId="b8123042-69d9-448f-a87a-3dc04faf96bd" providerId="ADAL" clId="{B1DAC844-1656-4BA1-B129-FD9D5AB5CBF9}" dt="2023-10-16T14:22:29.164" v="33"/>
          <ac:inkMkLst>
            <pc:docMk/>
            <pc:sldMk cId="281918949" sldId="2145708483"/>
            <ac:inkMk id="7" creationId="{66D2162F-8F0E-516C-FF88-C67F443C9F7F}"/>
          </ac:inkMkLst>
        </pc:inkChg>
        <pc:inkChg chg="add del mod">
          <ac:chgData name="Pierre Gronlier" userId="b8123042-69d9-448f-a87a-3dc04faf96bd" providerId="ADAL" clId="{B1DAC844-1656-4BA1-B129-FD9D5AB5CBF9}" dt="2023-10-16T14:22:29.165" v="34"/>
          <ac:inkMkLst>
            <pc:docMk/>
            <pc:sldMk cId="281918949" sldId="2145708483"/>
            <ac:inkMk id="10" creationId="{36C61C3C-2964-7261-BD27-8E73E0DCD9A0}"/>
          </ac:inkMkLst>
        </pc:inkChg>
        <pc:inkChg chg="add del mod">
          <ac:chgData name="Pierre Gronlier" userId="b8123042-69d9-448f-a87a-3dc04faf96bd" providerId="ADAL" clId="{B1DAC844-1656-4BA1-B129-FD9D5AB5CBF9}" dt="2023-10-16T14:22:29.163" v="25"/>
          <ac:inkMkLst>
            <pc:docMk/>
            <pc:sldMk cId="281918949" sldId="2145708483"/>
            <ac:inkMk id="11" creationId="{7F3A82A7-ED58-BB5B-B3E0-B925879BD853}"/>
          </ac:inkMkLst>
        </pc:inkChg>
        <pc:inkChg chg="add del mod">
          <ac:chgData name="Pierre Gronlier" userId="b8123042-69d9-448f-a87a-3dc04faf96bd" providerId="ADAL" clId="{B1DAC844-1656-4BA1-B129-FD9D5AB5CBF9}" dt="2023-10-16T14:22:29.163" v="26"/>
          <ac:inkMkLst>
            <pc:docMk/>
            <pc:sldMk cId="281918949" sldId="2145708483"/>
            <ac:inkMk id="12" creationId="{F95FB2F4-4888-9892-3FAA-D104AF156DCC}"/>
          </ac:inkMkLst>
        </pc:inkChg>
        <pc:inkChg chg="add del mod">
          <ac:chgData name="Pierre Gronlier" userId="b8123042-69d9-448f-a87a-3dc04faf96bd" providerId="ADAL" clId="{B1DAC844-1656-4BA1-B129-FD9D5AB5CBF9}" dt="2023-10-16T14:22:29.164" v="31"/>
          <ac:inkMkLst>
            <pc:docMk/>
            <pc:sldMk cId="281918949" sldId="2145708483"/>
            <ac:inkMk id="15" creationId="{2B558A63-6CA4-59F5-88D4-863D26BC3BF7}"/>
          </ac:inkMkLst>
        </pc:inkChg>
        <pc:inkChg chg="add del mod">
          <ac:chgData name="Pierre Gronlier" userId="b8123042-69d9-448f-a87a-3dc04faf96bd" providerId="ADAL" clId="{B1DAC844-1656-4BA1-B129-FD9D5AB5CBF9}" dt="2023-10-16T14:22:29.164" v="28"/>
          <ac:inkMkLst>
            <pc:docMk/>
            <pc:sldMk cId="281918949" sldId="2145708483"/>
            <ac:inkMk id="16" creationId="{96CE83A2-F072-0F65-4107-8F46E12E9E95}"/>
          </ac:inkMkLst>
        </pc:inkChg>
        <pc:inkChg chg="add del mod">
          <ac:chgData name="Pierre Gronlier" userId="b8123042-69d9-448f-a87a-3dc04faf96bd" providerId="ADAL" clId="{B1DAC844-1656-4BA1-B129-FD9D5AB5CBF9}" dt="2023-10-16T14:22:29.164" v="29"/>
          <ac:inkMkLst>
            <pc:docMk/>
            <pc:sldMk cId="281918949" sldId="2145708483"/>
            <ac:inkMk id="18" creationId="{87618BDF-64EC-1067-40C2-B4EC871FFBA2}"/>
          </ac:inkMkLst>
        </pc:inkChg>
        <pc:inkChg chg="add del mod">
          <ac:chgData name="Pierre Gronlier" userId="b8123042-69d9-448f-a87a-3dc04faf96bd" providerId="ADAL" clId="{B1DAC844-1656-4BA1-B129-FD9D5AB5CBF9}" dt="2023-10-16T14:22:29.165" v="35"/>
          <ac:inkMkLst>
            <pc:docMk/>
            <pc:sldMk cId="281918949" sldId="2145708483"/>
            <ac:inkMk id="19" creationId="{BBD641C7-6DFD-23AD-BFBA-FC0156EDECCF}"/>
          </ac:inkMkLst>
        </pc:inkChg>
        <pc:inkChg chg="add del mod">
          <ac:chgData name="Pierre Gronlier" userId="b8123042-69d9-448f-a87a-3dc04faf96bd" providerId="ADAL" clId="{B1DAC844-1656-4BA1-B129-FD9D5AB5CBF9}" dt="2023-10-16T14:22:29.163" v="27"/>
          <ac:inkMkLst>
            <pc:docMk/>
            <pc:sldMk cId="281918949" sldId="2145708483"/>
            <ac:inkMk id="20" creationId="{B9FABDFF-B68A-5F58-960B-B9A24B75E77E}"/>
          </ac:inkMkLst>
        </pc:inkChg>
        <pc:inkChg chg="add del mod">
          <ac:chgData name="Pierre Gronlier" userId="b8123042-69d9-448f-a87a-3dc04faf96bd" providerId="ADAL" clId="{B1DAC844-1656-4BA1-B129-FD9D5AB5CBF9}" dt="2023-10-16T14:22:29.165" v="37"/>
          <ac:inkMkLst>
            <pc:docMk/>
            <pc:sldMk cId="281918949" sldId="2145708483"/>
            <ac:inkMk id="21" creationId="{5EA5D65F-8CFC-6D52-0964-48C29110D7B0}"/>
          </ac:inkMkLst>
        </pc:inkChg>
        <pc:inkChg chg="add del mod">
          <ac:chgData name="Pierre Gronlier" userId="b8123042-69d9-448f-a87a-3dc04faf96bd" providerId="ADAL" clId="{B1DAC844-1656-4BA1-B129-FD9D5AB5CBF9}" dt="2023-10-16T14:22:29.164" v="30"/>
          <ac:inkMkLst>
            <pc:docMk/>
            <pc:sldMk cId="281918949" sldId="2145708483"/>
            <ac:inkMk id="22" creationId="{41263006-7C9F-5206-E8F7-B7E93924252B}"/>
          </ac:inkMkLst>
        </pc:inkChg>
        <pc:inkChg chg="add del mod">
          <ac:chgData name="Pierre Gronlier" userId="b8123042-69d9-448f-a87a-3dc04faf96bd" providerId="ADAL" clId="{B1DAC844-1656-4BA1-B129-FD9D5AB5CBF9}" dt="2023-10-16T14:22:29.163" v="23"/>
          <ac:inkMkLst>
            <pc:docMk/>
            <pc:sldMk cId="281918949" sldId="2145708483"/>
            <ac:inkMk id="23" creationId="{05523182-2A5D-8F48-26D1-79A4A5894D4C}"/>
          </ac:inkMkLst>
        </pc:inkChg>
        <pc:inkChg chg="add del mod">
          <ac:chgData name="Pierre Gronlier" userId="b8123042-69d9-448f-a87a-3dc04faf96bd" providerId="ADAL" clId="{B1DAC844-1656-4BA1-B129-FD9D5AB5CBF9}" dt="2023-10-16T14:22:29.165" v="36"/>
          <ac:inkMkLst>
            <pc:docMk/>
            <pc:sldMk cId="281918949" sldId="2145708483"/>
            <ac:inkMk id="24" creationId="{49FCC685-227D-07E7-5B31-7B8D0E73A724}"/>
          </ac:inkMkLst>
        </pc:inkChg>
        <pc:inkChg chg="add del mod">
          <ac:chgData name="Pierre Gronlier" userId="b8123042-69d9-448f-a87a-3dc04faf96bd" providerId="ADAL" clId="{B1DAC844-1656-4BA1-B129-FD9D5AB5CBF9}" dt="2023-10-16T14:22:29.162" v="22"/>
          <ac:inkMkLst>
            <pc:docMk/>
            <pc:sldMk cId="281918949" sldId="2145708483"/>
            <ac:inkMk id="26" creationId="{D6CEA4FA-3155-8458-4F16-A0F3AFEF6323}"/>
          </ac:inkMkLst>
        </pc:inkChg>
      </pc:sldChg>
      <pc:sldChg chg="modSp add mod">
        <pc:chgData name="Pierre Gronlier" userId="b8123042-69d9-448f-a87a-3dc04faf96bd" providerId="ADAL" clId="{B1DAC844-1656-4BA1-B129-FD9D5AB5CBF9}" dt="2023-10-16T14:09:58.957" v="1" actId="27636"/>
        <pc:sldMkLst>
          <pc:docMk/>
          <pc:sldMk cId="2921489595" sldId="2145708511"/>
        </pc:sldMkLst>
        <pc:spChg chg="mod">
          <ac:chgData name="Pierre Gronlier" userId="b8123042-69d9-448f-a87a-3dc04faf96bd" providerId="ADAL" clId="{B1DAC844-1656-4BA1-B129-FD9D5AB5CBF9}" dt="2023-10-16T14:09:58.957" v="1" actId="27636"/>
          <ac:spMkLst>
            <pc:docMk/>
            <pc:sldMk cId="2921489595" sldId="2145708511"/>
            <ac:spMk id="4" creationId="{30E81E37-EE40-64F6-6023-289FF0C65A85}"/>
          </ac:spMkLst>
        </pc:spChg>
      </pc:sldChg>
    </pc:docChg>
  </pc:docChgLst>
  <pc:docChgLst>
    <pc:chgData name="Pierre Gronlier" userId="b8123042-69d9-448f-a87a-3dc04faf96bd" providerId="ADAL" clId="{87BD40C9-16BD-45D6-8A07-6660350A4792}"/>
    <pc:docChg chg="undo custSel addSld delSld modSld sldOrd delSection modSection">
      <pc:chgData name="Pierre Gronlier" userId="b8123042-69d9-448f-a87a-3dc04faf96bd" providerId="ADAL" clId="{87BD40C9-16BD-45D6-8A07-6660350A4792}" dt="2023-10-20T09:03:55.514" v="887" actId="167"/>
      <pc:docMkLst>
        <pc:docMk/>
      </pc:docMkLst>
      <pc:sldChg chg="add del">
        <pc:chgData name="Pierre Gronlier" userId="b8123042-69d9-448f-a87a-3dc04faf96bd" providerId="ADAL" clId="{87BD40C9-16BD-45D6-8A07-6660350A4792}" dt="2023-10-17T22:35:36.091" v="405" actId="47"/>
        <pc:sldMkLst>
          <pc:docMk/>
          <pc:sldMk cId="2345640489" sldId="2145708462"/>
        </pc:sldMkLst>
      </pc:sldChg>
      <pc:sldChg chg="add del">
        <pc:chgData name="Pierre Gronlier" userId="b8123042-69d9-448f-a87a-3dc04faf96bd" providerId="ADAL" clId="{87BD40C9-16BD-45D6-8A07-6660350A4792}" dt="2023-10-17T22:35:36.580" v="406" actId="47"/>
        <pc:sldMkLst>
          <pc:docMk/>
          <pc:sldMk cId="4294252953" sldId="2145708480"/>
        </pc:sldMkLst>
      </pc:sldChg>
      <pc:sldChg chg="addSp delSp modSp add mod ord modClrScheme chgLayout">
        <pc:chgData name="Pierre Gronlier" userId="b8123042-69d9-448f-a87a-3dc04faf96bd" providerId="ADAL" clId="{87BD40C9-16BD-45D6-8A07-6660350A4792}" dt="2023-10-17T22:35:52.003" v="411"/>
        <pc:sldMkLst>
          <pc:docMk/>
          <pc:sldMk cId="281918949" sldId="2145708483"/>
        </pc:sldMkLst>
        <pc:spChg chg="mod ord">
          <ac:chgData name="Pierre Gronlier" userId="b8123042-69d9-448f-a87a-3dc04faf96bd" providerId="ADAL" clId="{87BD40C9-16BD-45D6-8A07-6660350A4792}" dt="2023-10-17T22:27:23.530" v="364" actId="20577"/>
          <ac:spMkLst>
            <pc:docMk/>
            <pc:sldMk cId="281918949" sldId="2145708483"/>
            <ac:spMk id="2" creationId="{513B75F4-451C-887D-99B1-F5E1319B2839}"/>
          </ac:spMkLst>
        </pc:spChg>
        <pc:spChg chg="add del mod ord">
          <ac:chgData name="Pierre Gronlier" userId="b8123042-69d9-448f-a87a-3dc04faf96bd" providerId="ADAL" clId="{87BD40C9-16BD-45D6-8A07-6660350A4792}" dt="2023-10-17T22:27:14.352" v="343" actId="700"/>
          <ac:spMkLst>
            <pc:docMk/>
            <pc:sldMk cId="281918949" sldId="2145708483"/>
            <ac:spMk id="3" creationId="{484840CC-B0AB-56BD-F5DB-DED32B596711}"/>
          </ac:spMkLst>
        </pc:spChg>
        <pc:spChg chg="add mod ord">
          <ac:chgData name="Pierre Gronlier" userId="b8123042-69d9-448f-a87a-3dc04faf96bd" providerId="ADAL" clId="{87BD40C9-16BD-45D6-8A07-6660350A4792}" dt="2023-10-17T22:27:14.352" v="343" actId="700"/>
          <ac:spMkLst>
            <pc:docMk/>
            <pc:sldMk cId="281918949" sldId="2145708483"/>
            <ac:spMk id="4" creationId="{2669D5E3-EAB8-5668-4A20-491C8FB71402}"/>
          </ac:spMkLst>
        </pc:spChg>
        <pc:spChg chg="mod">
          <ac:chgData name="Pierre Gronlier" userId="b8123042-69d9-448f-a87a-3dc04faf96bd" providerId="ADAL" clId="{87BD40C9-16BD-45D6-8A07-6660350A4792}" dt="2023-10-17T22:28:32.258" v="378" actId="2085"/>
          <ac:spMkLst>
            <pc:docMk/>
            <pc:sldMk cId="281918949" sldId="2145708483"/>
            <ac:spMk id="6" creationId="{C8E879F9-EA55-2DCE-13F0-8A3F21528CE1}"/>
          </ac:spMkLst>
        </pc:spChg>
        <pc:spChg chg="mod">
          <ac:chgData name="Pierre Gronlier" userId="b8123042-69d9-448f-a87a-3dc04faf96bd" providerId="ADAL" clId="{87BD40C9-16BD-45D6-8A07-6660350A4792}" dt="2023-10-17T22:28:32.258" v="378" actId="2085"/>
          <ac:spMkLst>
            <pc:docMk/>
            <pc:sldMk cId="281918949" sldId="2145708483"/>
            <ac:spMk id="8" creationId="{0988FE80-20BF-9103-92F6-8C948742CDD1}"/>
          </ac:spMkLst>
        </pc:spChg>
        <pc:spChg chg="del">
          <ac:chgData name="Pierre Gronlier" userId="b8123042-69d9-448f-a87a-3dc04faf96bd" providerId="ADAL" clId="{87BD40C9-16BD-45D6-8A07-6660350A4792}" dt="2023-10-17T22:28:05.578" v="374" actId="478"/>
          <ac:spMkLst>
            <pc:docMk/>
            <pc:sldMk cId="281918949" sldId="2145708483"/>
            <ac:spMk id="9" creationId="{7D949745-BF01-C0EA-CCCD-DDC4B14760EE}"/>
          </ac:spMkLst>
        </pc:spChg>
        <pc:grpChg chg="mod">
          <ac:chgData name="Pierre Gronlier" userId="b8123042-69d9-448f-a87a-3dc04faf96bd" providerId="ADAL" clId="{87BD40C9-16BD-45D6-8A07-6660350A4792}" dt="2023-10-17T22:28:27.779" v="377" actId="207"/>
          <ac:grpSpMkLst>
            <pc:docMk/>
            <pc:sldMk cId="281918949" sldId="2145708483"/>
            <ac:grpSpMk id="14" creationId="{26340A36-B6D8-4B4A-6FC4-5D674B7E60D0}"/>
          </ac:grpSpMkLst>
        </pc:grpChg>
        <pc:picChg chg="mod ord">
          <ac:chgData name="Pierre Gronlier" userId="b8123042-69d9-448f-a87a-3dc04faf96bd" providerId="ADAL" clId="{87BD40C9-16BD-45D6-8A07-6660350A4792}" dt="2023-10-17T22:27:58.030" v="373" actId="167"/>
          <ac:picMkLst>
            <pc:docMk/>
            <pc:sldMk cId="281918949" sldId="2145708483"/>
            <ac:picMk id="13" creationId="{95E8C9C4-196E-BC0E-8EE6-B14B5FD20962}"/>
          </ac:picMkLst>
        </pc:picChg>
        <pc:picChg chg="mod ord">
          <ac:chgData name="Pierre Gronlier" userId="b8123042-69d9-448f-a87a-3dc04faf96bd" providerId="ADAL" clId="{87BD40C9-16BD-45D6-8A07-6660350A4792}" dt="2023-10-17T22:27:58.030" v="373" actId="167"/>
          <ac:picMkLst>
            <pc:docMk/>
            <pc:sldMk cId="281918949" sldId="2145708483"/>
            <ac:picMk id="1026" creationId="{35555A3E-C6D0-EA65-C1AA-ADB223688D16}"/>
          </ac:picMkLst>
        </pc:picChg>
        <pc:picChg chg="mod ord">
          <ac:chgData name="Pierre Gronlier" userId="b8123042-69d9-448f-a87a-3dc04faf96bd" providerId="ADAL" clId="{87BD40C9-16BD-45D6-8A07-6660350A4792}" dt="2023-10-17T22:27:58.030" v="373" actId="167"/>
          <ac:picMkLst>
            <pc:docMk/>
            <pc:sldMk cId="281918949" sldId="2145708483"/>
            <ac:picMk id="1028" creationId="{7452668E-A5A7-0E20-971E-4175F606F6C2}"/>
          </ac:picMkLst>
        </pc:picChg>
      </pc:sldChg>
      <pc:sldChg chg="modSp add mod">
        <pc:chgData name="Pierre Gronlier" userId="b8123042-69d9-448f-a87a-3dc04faf96bd" providerId="ADAL" clId="{87BD40C9-16BD-45D6-8A07-6660350A4792}" dt="2023-10-17T22:58:34.587" v="771" actId="20577"/>
        <pc:sldMkLst>
          <pc:docMk/>
          <pc:sldMk cId="2172978722" sldId="2145708485"/>
        </pc:sldMkLst>
        <pc:spChg chg="mod">
          <ac:chgData name="Pierre Gronlier" userId="b8123042-69d9-448f-a87a-3dc04faf96bd" providerId="ADAL" clId="{87BD40C9-16BD-45D6-8A07-6660350A4792}" dt="2023-10-17T22:58:34.587" v="771" actId="20577"/>
          <ac:spMkLst>
            <pc:docMk/>
            <pc:sldMk cId="2172978722" sldId="2145708485"/>
            <ac:spMk id="2" creationId="{724BB699-1EBB-4DD0-B08B-6FA715DB4B5E}"/>
          </ac:spMkLst>
        </pc:spChg>
        <pc:spChg chg="mod">
          <ac:chgData name="Pierre Gronlier" userId="b8123042-69d9-448f-a87a-3dc04faf96bd" providerId="ADAL" clId="{87BD40C9-16BD-45D6-8A07-6660350A4792}" dt="2023-10-17T22:58:31.436" v="770" actId="20577"/>
          <ac:spMkLst>
            <pc:docMk/>
            <pc:sldMk cId="2172978722" sldId="2145708485"/>
            <ac:spMk id="3" creationId="{5C680E96-9D35-40F0-B6F4-F7F3B1375E13}"/>
          </ac:spMkLst>
        </pc:spChg>
      </pc:sldChg>
      <pc:sldChg chg="add del">
        <pc:chgData name="Pierre Gronlier" userId="b8123042-69d9-448f-a87a-3dc04faf96bd" providerId="ADAL" clId="{87BD40C9-16BD-45D6-8A07-6660350A4792}" dt="2023-10-17T22:35:33.634" v="402" actId="47"/>
        <pc:sldMkLst>
          <pc:docMk/>
          <pc:sldMk cId="2273498899" sldId="2145708491"/>
        </pc:sldMkLst>
      </pc:sldChg>
      <pc:sldChg chg="add del">
        <pc:chgData name="Pierre Gronlier" userId="b8123042-69d9-448f-a87a-3dc04faf96bd" providerId="ADAL" clId="{87BD40C9-16BD-45D6-8A07-6660350A4792}" dt="2023-10-17T21:15:18.362" v="132" actId="47"/>
        <pc:sldMkLst>
          <pc:docMk/>
          <pc:sldMk cId="1396505663" sldId="2145708501"/>
        </pc:sldMkLst>
      </pc:sldChg>
      <pc:sldChg chg="addSp delSp modSp add mod ord delAnim">
        <pc:chgData name="Pierre Gronlier" userId="b8123042-69d9-448f-a87a-3dc04faf96bd" providerId="ADAL" clId="{87BD40C9-16BD-45D6-8A07-6660350A4792}" dt="2023-10-20T09:03:55.514" v="887" actId="167"/>
        <pc:sldMkLst>
          <pc:docMk/>
          <pc:sldMk cId="2261399170" sldId="2145708502"/>
        </pc:sldMkLst>
        <pc:spChg chg="mod">
          <ac:chgData name="Pierre Gronlier" userId="b8123042-69d9-448f-a87a-3dc04faf96bd" providerId="ADAL" clId="{87BD40C9-16BD-45D6-8A07-6660350A4792}" dt="2023-10-17T21:12:07.228" v="106"/>
          <ac:spMkLst>
            <pc:docMk/>
            <pc:sldMk cId="2261399170" sldId="2145708502"/>
            <ac:spMk id="3" creationId="{BFA4B0AF-CE78-FA5F-43DE-C2691EBF015D}"/>
          </ac:spMkLst>
        </pc:spChg>
        <pc:spChg chg="mod">
          <ac:chgData name="Pierre Gronlier" userId="b8123042-69d9-448f-a87a-3dc04faf96bd" providerId="ADAL" clId="{87BD40C9-16BD-45D6-8A07-6660350A4792}" dt="2023-10-17T22:26:21.243" v="332" actId="20577"/>
          <ac:spMkLst>
            <pc:docMk/>
            <pc:sldMk cId="2261399170" sldId="2145708502"/>
            <ac:spMk id="5" creationId="{E491199F-2951-81ED-4822-0146BCB5D93F}"/>
          </ac:spMkLst>
        </pc:spChg>
        <pc:spChg chg="del">
          <ac:chgData name="Pierre Gronlier" userId="b8123042-69d9-448f-a87a-3dc04faf96bd" providerId="ADAL" clId="{87BD40C9-16BD-45D6-8A07-6660350A4792}" dt="2023-10-17T21:13:38.031" v="108" actId="478"/>
          <ac:spMkLst>
            <pc:docMk/>
            <pc:sldMk cId="2261399170" sldId="2145708502"/>
            <ac:spMk id="6" creationId="{E6117E94-E079-8B7E-DE1C-775BA44694B8}"/>
          </ac:spMkLst>
        </pc:spChg>
        <pc:spChg chg="del">
          <ac:chgData name="Pierre Gronlier" userId="b8123042-69d9-448f-a87a-3dc04faf96bd" providerId="ADAL" clId="{87BD40C9-16BD-45D6-8A07-6660350A4792}" dt="2023-10-17T22:26:38.234" v="333" actId="478"/>
          <ac:spMkLst>
            <pc:docMk/>
            <pc:sldMk cId="2261399170" sldId="2145708502"/>
            <ac:spMk id="7" creationId="{9243D49C-1EAA-FCCA-0791-4199EA701A31}"/>
          </ac:spMkLst>
        </pc:spChg>
        <pc:spChg chg="del">
          <ac:chgData name="Pierre Gronlier" userId="b8123042-69d9-448f-a87a-3dc04faf96bd" providerId="ADAL" clId="{87BD40C9-16BD-45D6-8A07-6660350A4792}" dt="2023-10-17T21:13:35.823" v="107" actId="478"/>
          <ac:spMkLst>
            <pc:docMk/>
            <pc:sldMk cId="2261399170" sldId="2145708502"/>
            <ac:spMk id="8" creationId="{1418D9B9-CA1B-1AD2-D147-E0CB36900071}"/>
          </ac:spMkLst>
        </pc:spChg>
        <pc:picChg chg="add mod">
          <ac:chgData name="Pierre Gronlier" userId="b8123042-69d9-448f-a87a-3dc04faf96bd" providerId="ADAL" clId="{87BD40C9-16BD-45D6-8A07-6660350A4792}" dt="2023-10-17T22:44:29.328" v="443" actId="1076"/>
          <ac:picMkLst>
            <pc:docMk/>
            <pc:sldMk cId="2261399170" sldId="2145708502"/>
            <ac:picMk id="15" creationId="{628194F7-65D8-B291-7D36-0A3CEFF4B621}"/>
          </ac:picMkLst>
        </pc:picChg>
        <pc:picChg chg="add mod ord">
          <ac:chgData name="Pierre Gronlier" userId="b8123042-69d9-448f-a87a-3dc04faf96bd" providerId="ADAL" clId="{87BD40C9-16BD-45D6-8A07-6660350A4792}" dt="2023-10-20T09:03:55.514" v="887" actId="167"/>
          <ac:picMkLst>
            <pc:docMk/>
            <pc:sldMk cId="2261399170" sldId="2145708502"/>
            <ac:picMk id="17" creationId="{68EFBF4E-C43C-01D4-FF9B-2D26E26EBF56}"/>
          </ac:picMkLst>
        </pc:picChg>
      </pc:sldChg>
      <pc:sldChg chg="addSp delSp modSp add mod ord delAnim">
        <pc:chgData name="Pierre Gronlier" userId="b8123042-69d9-448f-a87a-3dc04faf96bd" providerId="ADAL" clId="{87BD40C9-16BD-45D6-8A07-6660350A4792}" dt="2023-10-17T22:41:03.384" v="438" actId="20577"/>
        <pc:sldMkLst>
          <pc:docMk/>
          <pc:sldMk cId="1224220930" sldId="2145708503"/>
        </pc:sldMkLst>
        <pc:spChg chg="mod">
          <ac:chgData name="Pierre Gronlier" userId="b8123042-69d9-448f-a87a-3dc04faf96bd" providerId="ADAL" clId="{87BD40C9-16BD-45D6-8A07-6660350A4792}" dt="2023-10-17T21:11:39.842" v="103" actId="14100"/>
          <ac:spMkLst>
            <pc:docMk/>
            <pc:sldMk cId="1224220930" sldId="2145708503"/>
            <ac:spMk id="3" creationId="{BFA4B0AF-CE78-FA5F-43DE-C2691EBF015D}"/>
          </ac:spMkLst>
        </pc:spChg>
        <pc:spChg chg="mod">
          <ac:chgData name="Pierre Gronlier" userId="b8123042-69d9-448f-a87a-3dc04faf96bd" providerId="ADAL" clId="{87BD40C9-16BD-45D6-8A07-6660350A4792}" dt="2023-10-17T22:41:03.384" v="438" actId="20577"/>
          <ac:spMkLst>
            <pc:docMk/>
            <pc:sldMk cId="1224220930" sldId="2145708503"/>
            <ac:spMk id="5" creationId="{F6272E35-05DA-76E1-C97F-45C87B47301B}"/>
          </ac:spMkLst>
        </pc:spChg>
        <pc:spChg chg="del">
          <ac:chgData name="Pierre Gronlier" userId="b8123042-69d9-448f-a87a-3dc04faf96bd" providerId="ADAL" clId="{87BD40C9-16BD-45D6-8A07-6660350A4792}" dt="2023-10-17T21:11:50.017" v="104" actId="478"/>
          <ac:spMkLst>
            <pc:docMk/>
            <pc:sldMk cId="1224220930" sldId="2145708503"/>
            <ac:spMk id="6" creationId="{C40F76D4-6FE4-25F5-5DB7-0FA9766A1ED5}"/>
          </ac:spMkLst>
        </pc:spChg>
        <pc:spChg chg="add mod">
          <ac:chgData name="Pierre Gronlier" userId="b8123042-69d9-448f-a87a-3dc04faf96bd" providerId="ADAL" clId="{87BD40C9-16BD-45D6-8A07-6660350A4792}" dt="2023-10-17T22:07:57.224" v="194" actId="1076"/>
          <ac:spMkLst>
            <pc:docMk/>
            <pc:sldMk cId="1224220930" sldId="2145708503"/>
            <ac:spMk id="7" creationId="{B937D118-5270-181C-7984-5B2D7533E739}"/>
          </ac:spMkLst>
        </pc:spChg>
      </pc:sldChg>
      <pc:sldChg chg="delSp modSp add mod ord delAnim modNotesTx">
        <pc:chgData name="Pierre Gronlier" userId="b8123042-69d9-448f-a87a-3dc04faf96bd" providerId="ADAL" clId="{87BD40C9-16BD-45D6-8A07-6660350A4792}" dt="2023-10-17T23:13:22.654" v="884" actId="20577"/>
        <pc:sldMkLst>
          <pc:docMk/>
          <pc:sldMk cId="2887117374" sldId="2145708504"/>
        </pc:sldMkLst>
        <pc:spChg chg="mod">
          <ac:chgData name="Pierre Gronlier" userId="b8123042-69d9-448f-a87a-3dc04faf96bd" providerId="ADAL" clId="{87BD40C9-16BD-45D6-8A07-6660350A4792}" dt="2023-10-17T22:31:58.324" v="379"/>
          <ac:spMkLst>
            <pc:docMk/>
            <pc:sldMk cId="2887117374" sldId="2145708504"/>
            <ac:spMk id="3" creationId="{BFA4B0AF-CE78-FA5F-43DE-C2691EBF015D}"/>
          </ac:spMkLst>
        </pc:spChg>
        <pc:spChg chg="mod">
          <ac:chgData name="Pierre Gronlier" userId="b8123042-69d9-448f-a87a-3dc04faf96bd" providerId="ADAL" clId="{87BD40C9-16BD-45D6-8A07-6660350A4792}" dt="2023-10-17T22:32:26.855" v="397" actId="20577"/>
          <ac:spMkLst>
            <pc:docMk/>
            <pc:sldMk cId="2887117374" sldId="2145708504"/>
            <ac:spMk id="7" creationId="{22E58AFC-349F-D85B-09EB-DB0B5E357D90}"/>
          </ac:spMkLst>
        </pc:spChg>
        <pc:spChg chg="del">
          <ac:chgData name="Pierre Gronlier" userId="b8123042-69d9-448f-a87a-3dc04faf96bd" providerId="ADAL" clId="{87BD40C9-16BD-45D6-8A07-6660350A4792}" dt="2023-10-17T22:32:04.463" v="380" actId="478"/>
          <ac:spMkLst>
            <pc:docMk/>
            <pc:sldMk cId="2887117374" sldId="2145708504"/>
            <ac:spMk id="17" creationId="{F4A45DF1-7903-3ED6-A996-4E2A84142EBA}"/>
          </ac:spMkLst>
        </pc:spChg>
      </pc:sldChg>
      <pc:sldChg chg="add del">
        <pc:chgData name="Pierre Gronlier" userId="b8123042-69d9-448f-a87a-3dc04faf96bd" providerId="ADAL" clId="{87BD40C9-16BD-45D6-8A07-6660350A4792}" dt="2023-10-17T22:35:32.963" v="401" actId="47"/>
        <pc:sldMkLst>
          <pc:docMk/>
          <pc:sldMk cId="788465183" sldId="2145708505"/>
        </pc:sldMkLst>
      </pc:sldChg>
      <pc:sldChg chg="add del">
        <pc:chgData name="Pierre Gronlier" userId="b8123042-69d9-448f-a87a-3dc04faf96bd" providerId="ADAL" clId="{87BD40C9-16BD-45D6-8A07-6660350A4792}" dt="2023-10-17T22:35:38.540" v="408" actId="47"/>
        <pc:sldMkLst>
          <pc:docMk/>
          <pc:sldMk cId="749960090" sldId="2145708506"/>
        </pc:sldMkLst>
      </pc:sldChg>
      <pc:sldChg chg="add del">
        <pc:chgData name="Pierre Gronlier" userId="b8123042-69d9-448f-a87a-3dc04faf96bd" providerId="ADAL" clId="{87BD40C9-16BD-45D6-8A07-6660350A4792}" dt="2023-10-17T22:35:35.478" v="404" actId="47"/>
        <pc:sldMkLst>
          <pc:docMk/>
          <pc:sldMk cId="111339119" sldId="2145708508"/>
        </pc:sldMkLst>
      </pc:sldChg>
      <pc:sldChg chg="add del">
        <pc:chgData name="Pierre Gronlier" userId="b8123042-69d9-448f-a87a-3dc04faf96bd" providerId="ADAL" clId="{87BD40C9-16BD-45D6-8A07-6660350A4792}" dt="2023-10-17T22:35:37.108" v="407" actId="47"/>
        <pc:sldMkLst>
          <pc:docMk/>
          <pc:sldMk cId="606195371" sldId="2145708509"/>
        </pc:sldMkLst>
      </pc:sldChg>
      <pc:sldChg chg="add del mod modShow">
        <pc:chgData name="Pierre Gronlier" userId="b8123042-69d9-448f-a87a-3dc04faf96bd" providerId="ADAL" clId="{87BD40C9-16BD-45D6-8A07-6660350A4792}" dt="2023-10-17T22:35:45.172" v="409" actId="47"/>
        <pc:sldMkLst>
          <pc:docMk/>
          <pc:sldMk cId="2302705794" sldId="2145708510"/>
        </pc:sldMkLst>
      </pc:sldChg>
      <pc:sldChg chg="add del">
        <pc:chgData name="Pierre Gronlier" userId="b8123042-69d9-448f-a87a-3dc04faf96bd" providerId="ADAL" clId="{87BD40C9-16BD-45D6-8A07-6660350A4792}" dt="2023-10-17T22:35:31.282" v="400" actId="47"/>
        <pc:sldMkLst>
          <pc:docMk/>
          <pc:sldMk cId="1418433651" sldId="2145708511"/>
        </pc:sldMkLst>
      </pc:sldChg>
      <pc:sldChg chg="add del">
        <pc:chgData name="Pierre Gronlier" userId="b8123042-69d9-448f-a87a-3dc04faf96bd" providerId="ADAL" clId="{87BD40C9-16BD-45D6-8A07-6660350A4792}" dt="2023-10-17T22:35:34.593" v="403" actId="47"/>
        <pc:sldMkLst>
          <pc:docMk/>
          <pc:sldMk cId="2921489595" sldId="2145708512"/>
        </pc:sldMkLst>
      </pc:sldChg>
      <pc:sldChg chg="addSp delSp modSp add del mod">
        <pc:chgData name="Pierre Gronlier" userId="b8123042-69d9-448f-a87a-3dc04faf96bd" providerId="ADAL" clId="{87BD40C9-16BD-45D6-8A07-6660350A4792}" dt="2023-10-17T22:35:30.043" v="399" actId="47"/>
        <pc:sldMkLst>
          <pc:docMk/>
          <pc:sldMk cId="1092470788" sldId="2145708513"/>
        </pc:sldMkLst>
        <pc:picChg chg="add del mod">
          <ac:chgData name="Pierre Gronlier" userId="b8123042-69d9-448f-a87a-3dc04faf96bd" providerId="ADAL" clId="{87BD40C9-16BD-45D6-8A07-6660350A4792}" dt="2023-10-17T21:02:06.786" v="21" actId="21"/>
          <ac:picMkLst>
            <pc:docMk/>
            <pc:sldMk cId="1092470788" sldId="2145708513"/>
            <ac:picMk id="5" creationId="{11F094AF-F129-3AA9-7B3D-41BA91E666D6}"/>
          </ac:picMkLst>
        </pc:picChg>
      </pc:sldChg>
      <pc:sldChg chg="delSp modSp add del mod">
        <pc:chgData name="Pierre Gronlier" userId="b8123042-69d9-448f-a87a-3dc04faf96bd" providerId="ADAL" clId="{87BD40C9-16BD-45D6-8A07-6660350A4792}" dt="2023-10-17T21:14:53.980" v="130" actId="47"/>
        <pc:sldMkLst>
          <pc:docMk/>
          <pc:sldMk cId="2976319472" sldId="2145708514"/>
        </pc:sldMkLst>
        <pc:spChg chg="mod">
          <ac:chgData name="Pierre Gronlier" userId="b8123042-69d9-448f-a87a-3dc04faf96bd" providerId="ADAL" clId="{87BD40C9-16BD-45D6-8A07-6660350A4792}" dt="2023-10-17T21:11:31.718" v="101" actId="21"/>
          <ac:spMkLst>
            <pc:docMk/>
            <pc:sldMk cId="2976319472" sldId="2145708514"/>
            <ac:spMk id="3" creationId="{BFA4B0AF-CE78-FA5F-43DE-C2691EBF015D}"/>
          </ac:spMkLst>
        </pc:spChg>
        <pc:spChg chg="del">
          <ac:chgData name="Pierre Gronlier" userId="b8123042-69d9-448f-a87a-3dc04faf96bd" providerId="ADAL" clId="{87BD40C9-16BD-45D6-8A07-6660350A4792}" dt="2023-10-17T21:04:41.557" v="53" actId="478"/>
          <ac:spMkLst>
            <pc:docMk/>
            <pc:sldMk cId="2976319472" sldId="2145708514"/>
            <ac:spMk id="4" creationId="{1FC5A12D-DB38-F2D5-EC04-67875F18B286}"/>
          </ac:spMkLst>
        </pc:spChg>
      </pc:sldChg>
      <pc:sldChg chg="delSp modSp add del mod">
        <pc:chgData name="Pierre Gronlier" userId="b8123042-69d9-448f-a87a-3dc04faf96bd" providerId="ADAL" clId="{87BD40C9-16BD-45D6-8A07-6660350A4792}" dt="2023-10-17T21:14:55.396" v="131" actId="47"/>
        <pc:sldMkLst>
          <pc:docMk/>
          <pc:sldMk cId="3520636154" sldId="2145708515"/>
        </pc:sldMkLst>
        <pc:spChg chg="mod">
          <ac:chgData name="Pierre Gronlier" userId="b8123042-69d9-448f-a87a-3dc04faf96bd" providerId="ADAL" clId="{87BD40C9-16BD-45D6-8A07-6660350A4792}" dt="2023-10-17T21:12:02.459" v="105" actId="21"/>
          <ac:spMkLst>
            <pc:docMk/>
            <pc:sldMk cId="3520636154" sldId="2145708515"/>
            <ac:spMk id="3" creationId="{BFA4B0AF-CE78-FA5F-43DE-C2691EBF015D}"/>
          </ac:spMkLst>
        </pc:spChg>
        <pc:spChg chg="del">
          <ac:chgData name="Pierre Gronlier" userId="b8123042-69d9-448f-a87a-3dc04faf96bd" providerId="ADAL" clId="{87BD40C9-16BD-45D6-8A07-6660350A4792}" dt="2023-10-17T21:06:37.163" v="94" actId="478"/>
          <ac:spMkLst>
            <pc:docMk/>
            <pc:sldMk cId="3520636154" sldId="2145708515"/>
            <ac:spMk id="4" creationId="{1FC5A12D-DB38-F2D5-EC04-67875F18B286}"/>
          </ac:spMkLst>
        </pc:spChg>
      </pc:sldChg>
      <pc:sldChg chg="addSp delSp modSp add mod ord">
        <pc:chgData name="Pierre Gronlier" userId="b8123042-69d9-448f-a87a-3dc04faf96bd" providerId="ADAL" clId="{87BD40C9-16BD-45D6-8A07-6660350A4792}" dt="2023-10-17T22:35:52.003" v="411"/>
        <pc:sldMkLst>
          <pc:docMk/>
          <pc:sldMk cId="3458820135" sldId="2145708516"/>
        </pc:sldMkLst>
        <pc:spChg chg="mod">
          <ac:chgData name="Pierre Gronlier" userId="b8123042-69d9-448f-a87a-3dc04faf96bd" providerId="ADAL" clId="{87BD40C9-16BD-45D6-8A07-6660350A4792}" dt="2023-10-17T21:02:00.416" v="19" actId="113"/>
          <ac:spMkLst>
            <pc:docMk/>
            <pc:sldMk cId="3458820135" sldId="2145708516"/>
            <ac:spMk id="3" creationId="{BFA4B0AF-CE78-FA5F-43DE-C2691EBF015D}"/>
          </ac:spMkLst>
        </pc:spChg>
        <pc:spChg chg="del">
          <ac:chgData name="Pierre Gronlier" userId="b8123042-69d9-448f-a87a-3dc04faf96bd" providerId="ADAL" clId="{87BD40C9-16BD-45D6-8A07-6660350A4792}" dt="2023-10-17T21:02:03.974" v="20" actId="478"/>
          <ac:spMkLst>
            <pc:docMk/>
            <pc:sldMk cId="3458820135" sldId="2145708516"/>
            <ac:spMk id="4" creationId="{1FC5A12D-DB38-F2D5-EC04-67875F18B286}"/>
          </ac:spMkLst>
        </pc:spChg>
        <pc:picChg chg="add del mod">
          <ac:chgData name="Pierre Gronlier" userId="b8123042-69d9-448f-a87a-3dc04faf96bd" providerId="ADAL" clId="{87BD40C9-16BD-45D6-8A07-6660350A4792}" dt="2023-10-17T21:10:15.489" v="95" actId="478"/>
          <ac:picMkLst>
            <pc:docMk/>
            <pc:sldMk cId="3458820135" sldId="2145708516"/>
            <ac:picMk id="2" creationId="{2733482F-4BDD-23F8-7669-2A0E9F06C5C1}"/>
          </ac:picMkLst>
        </pc:picChg>
        <pc:picChg chg="add mod">
          <ac:chgData name="Pierre Gronlier" userId="b8123042-69d9-448f-a87a-3dc04faf96bd" providerId="ADAL" clId="{87BD40C9-16BD-45D6-8A07-6660350A4792}" dt="2023-10-17T21:10:21.737" v="98" actId="1076"/>
          <ac:picMkLst>
            <pc:docMk/>
            <pc:sldMk cId="3458820135" sldId="2145708516"/>
            <ac:picMk id="6" creationId="{2298E580-AC1B-E32E-CD3B-4DE6196C3FA3}"/>
          </ac:picMkLst>
        </pc:picChg>
      </pc:sldChg>
      <pc:sldChg chg="add ord">
        <pc:chgData name="Pierre Gronlier" userId="b8123042-69d9-448f-a87a-3dc04faf96bd" providerId="ADAL" clId="{87BD40C9-16BD-45D6-8A07-6660350A4792}" dt="2023-10-17T22:35:52.003" v="411"/>
        <pc:sldMkLst>
          <pc:docMk/>
          <pc:sldMk cId="965256773" sldId="2145708517"/>
        </pc:sldMkLst>
      </pc:sldChg>
      <pc:sldChg chg="addSp modSp new mod ord">
        <pc:chgData name="Pierre Gronlier" userId="b8123042-69d9-448f-a87a-3dc04faf96bd" providerId="ADAL" clId="{87BD40C9-16BD-45D6-8A07-6660350A4792}" dt="2023-10-17T22:55:44.090" v="756"/>
        <pc:sldMkLst>
          <pc:docMk/>
          <pc:sldMk cId="2312874022" sldId="2145708518"/>
        </pc:sldMkLst>
        <pc:spChg chg="mod">
          <ac:chgData name="Pierre Gronlier" userId="b8123042-69d9-448f-a87a-3dc04faf96bd" providerId="ADAL" clId="{87BD40C9-16BD-45D6-8A07-6660350A4792}" dt="2023-10-17T22:55:13.175" v="737" actId="20577"/>
          <ac:spMkLst>
            <pc:docMk/>
            <pc:sldMk cId="2312874022" sldId="2145708518"/>
            <ac:spMk id="2" creationId="{30BCF4E2-B79F-0787-BAE8-17428AA79598}"/>
          </ac:spMkLst>
        </pc:spChg>
        <pc:spChg chg="mod">
          <ac:chgData name="Pierre Gronlier" userId="b8123042-69d9-448f-a87a-3dc04faf96bd" providerId="ADAL" clId="{87BD40C9-16BD-45D6-8A07-6660350A4792}" dt="2023-10-17T22:48:01.044" v="529" actId="20577"/>
          <ac:spMkLst>
            <pc:docMk/>
            <pc:sldMk cId="2312874022" sldId="2145708518"/>
            <ac:spMk id="3" creationId="{3D39B3E5-449C-2BC5-4B00-E9DD6B22B687}"/>
          </ac:spMkLst>
        </pc:spChg>
        <pc:picChg chg="add mod">
          <ac:chgData name="Pierre Gronlier" userId="b8123042-69d9-448f-a87a-3dc04faf96bd" providerId="ADAL" clId="{87BD40C9-16BD-45D6-8A07-6660350A4792}" dt="2023-10-17T22:55:36.254" v="754" actId="1076"/>
          <ac:picMkLst>
            <pc:docMk/>
            <pc:sldMk cId="2312874022" sldId="2145708518"/>
            <ac:picMk id="5" creationId="{3CD92E27-9772-30E2-6AC7-88E8032ACB58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7" creationId="{723DFD3C-EF29-9469-B3D1-C5B615E121BB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9" creationId="{DE1B8BCD-4FEE-6F20-B035-FAA860B9B175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11" creationId="{AAC196E2-2D4D-DFBC-26C7-F19F3DD09EEA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13" creationId="{5A92E5EC-B8D3-8857-6D33-2494E7C853CA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15" creationId="{1D7027AF-57C6-C3D8-E377-AD1C4715323F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17" creationId="{0BDB71D5-1E7B-A269-1F17-3BD759C99BFC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19" creationId="{E99C45F7-950A-F86F-EE5D-AEB6089CA161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21" creationId="{307E243E-4A32-5A9E-38D7-D2BEA54D6E2A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23" creationId="{C4DC665C-557D-E89A-5885-7096C8A4EFC6}"/>
          </ac:picMkLst>
        </pc:picChg>
        <pc:picChg chg="add mod">
          <ac:chgData name="Pierre Gronlier" userId="b8123042-69d9-448f-a87a-3dc04faf96bd" providerId="ADAL" clId="{87BD40C9-16BD-45D6-8A07-6660350A4792}" dt="2023-10-17T22:55:20.760" v="750" actId="1036"/>
          <ac:picMkLst>
            <pc:docMk/>
            <pc:sldMk cId="2312874022" sldId="2145708518"/>
            <ac:picMk id="25" creationId="{7980DEE3-618F-DB41-870A-C96E15B4D513}"/>
          </ac:picMkLst>
        </pc:picChg>
      </pc:sldChg>
      <pc:sldMasterChg chg="delSldLayout">
        <pc:chgData name="Pierre Gronlier" userId="b8123042-69d9-448f-a87a-3dc04faf96bd" providerId="ADAL" clId="{87BD40C9-16BD-45D6-8A07-6660350A4792}" dt="2023-10-17T22:35:33.634" v="402" actId="47"/>
        <pc:sldMasterMkLst>
          <pc:docMk/>
          <pc:sldMasterMk cId="0" sldId="2147483780"/>
        </pc:sldMasterMkLst>
        <pc:sldLayoutChg chg="del">
          <pc:chgData name="Pierre Gronlier" userId="b8123042-69d9-448f-a87a-3dc04faf96bd" providerId="ADAL" clId="{87BD40C9-16BD-45D6-8A07-6660350A4792}" dt="2023-10-17T22:35:33.634" v="402" actId="47"/>
          <pc:sldLayoutMkLst>
            <pc:docMk/>
            <pc:sldMasterMk cId="0" sldId="2147483780"/>
            <pc:sldLayoutMk cId="1325087365" sldId="2147483969"/>
          </pc:sldLayoutMkLst>
        </pc:sldLayoutChg>
      </pc:sldMasterChg>
    </pc:docChg>
  </pc:docChgLst>
  <pc:docChgLst>
    <pc:chgData name="Pierre Gronlier" userId="b8123042-69d9-448f-a87a-3dc04faf96bd" providerId="ADAL" clId="{1638854D-9493-4EEF-90EF-533E9BB14BDA}"/>
    <pc:docChg chg="undo custSel addSld delSld modSld sldOrd">
      <pc:chgData name="Pierre Gronlier" userId="b8123042-69d9-448f-a87a-3dc04faf96bd" providerId="ADAL" clId="{1638854D-9493-4EEF-90EF-533E9BB14BDA}" dt="2023-11-02T14:35:51.490" v="1085"/>
      <pc:docMkLst>
        <pc:docMk/>
      </pc:docMkLst>
      <pc:sldChg chg="add">
        <pc:chgData name="Pierre Gronlier" userId="b8123042-69d9-448f-a87a-3dc04faf96bd" providerId="ADAL" clId="{1638854D-9493-4EEF-90EF-533E9BB14BDA}" dt="2023-10-30T13:14:32.730" v="870"/>
        <pc:sldMkLst>
          <pc:docMk/>
          <pc:sldMk cId="4294252953" sldId="2145708480"/>
        </pc:sldMkLst>
      </pc:sldChg>
      <pc:sldChg chg="del">
        <pc:chgData name="Pierre Gronlier" userId="b8123042-69d9-448f-a87a-3dc04faf96bd" providerId="ADAL" clId="{1638854D-9493-4EEF-90EF-533E9BB14BDA}" dt="2023-10-20T12:16:33.496" v="170" actId="47"/>
        <pc:sldMkLst>
          <pc:docMk/>
          <pc:sldMk cId="281918949" sldId="2145708483"/>
        </pc:sldMkLst>
      </pc:sldChg>
      <pc:sldChg chg="modSp mod">
        <pc:chgData name="Pierre Gronlier" userId="b8123042-69d9-448f-a87a-3dc04faf96bd" providerId="ADAL" clId="{1638854D-9493-4EEF-90EF-533E9BB14BDA}" dt="2023-10-30T13:14:35.172" v="871" actId="6549"/>
        <pc:sldMkLst>
          <pc:docMk/>
          <pc:sldMk cId="2172978722" sldId="2145708485"/>
        </pc:sldMkLst>
        <pc:spChg chg="mod">
          <ac:chgData name="Pierre Gronlier" userId="b8123042-69d9-448f-a87a-3dc04faf96bd" providerId="ADAL" clId="{1638854D-9493-4EEF-90EF-533E9BB14BDA}" dt="2023-10-30T13:14:35.172" v="871" actId="6549"/>
          <ac:spMkLst>
            <pc:docMk/>
            <pc:sldMk cId="2172978722" sldId="2145708485"/>
            <ac:spMk id="2" creationId="{724BB699-1EBB-4DD0-B08B-6FA715DB4B5E}"/>
          </ac:spMkLst>
        </pc:spChg>
      </pc:sldChg>
      <pc:sldChg chg="modSp add mod">
        <pc:chgData name="Pierre Gronlier" userId="b8123042-69d9-448f-a87a-3dc04faf96bd" providerId="ADAL" clId="{1638854D-9493-4EEF-90EF-533E9BB14BDA}" dt="2023-10-30T13:18:04.788" v="933" actId="20577"/>
        <pc:sldMkLst>
          <pc:docMk/>
          <pc:sldMk cId="1396505663" sldId="2145708501"/>
        </pc:sldMkLst>
        <pc:spChg chg="mod">
          <ac:chgData name="Pierre Gronlier" userId="b8123042-69d9-448f-a87a-3dc04faf96bd" providerId="ADAL" clId="{1638854D-9493-4EEF-90EF-533E9BB14BDA}" dt="2023-10-30T13:18:04.788" v="933" actId="20577"/>
          <ac:spMkLst>
            <pc:docMk/>
            <pc:sldMk cId="1396505663" sldId="2145708501"/>
            <ac:spMk id="3" creationId="{BFA4B0AF-CE78-FA5F-43DE-C2691EBF015D}"/>
          </ac:spMkLst>
        </pc:spChg>
      </pc:sldChg>
      <pc:sldChg chg="del">
        <pc:chgData name="Pierre Gronlier" userId="b8123042-69d9-448f-a87a-3dc04faf96bd" providerId="ADAL" clId="{1638854D-9493-4EEF-90EF-533E9BB14BDA}" dt="2023-10-20T12:16:33.964" v="171" actId="47"/>
        <pc:sldMkLst>
          <pc:docMk/>
          <pc:sldMk cId="2261399170" sldId="2145708502"/>
        </pc:sldMkLst>
      </pc:sldChg>
      <pc:sldChg chg="delSp modSp del mod">
        <pc:chgData name="Pierre Gronlier" userId="b8123042-69d9-448f-a87a-3dc04faf96bd" providerId="ADAL" clId="{1638854D-9493-4EEF-90EF-533E9BB14BDA}" dt="2023-10-20T12:16:32.827" v="169" actId="47"/>
        <pc:sldMkLst>
          <pc:docMk/>
          <pc:sldMk cId="1224220930" sldId="2145708503"/>
        </pc:sldMkLst>
        <pc:spChg chg="mod">
          <ac:chgData name="Pierre Gronlier" userId="b8123042-69d9-448f-a87a-3dc04faf96bd" providerId="ADAL" clId="{1638854D-9493-4EEF-90EF-533E9BB14BDA}" dt="2023-10-20T12:15:48.681" v="134" actId="20577"/>
          <ac:spMkLst>
            <pc:docMk/>
            <pc:sldMk cId="1224220930" sldId="2145708503"/>
            <ac:spMk id="3" creationId="{BFA4B0AF-CE78-FA5F-43DE-C2691EBF015D}"/>
          </ac:spMkLst>
        </pc:spChg>
        <pc:spChg chg="del">
          <ac:chgData name="Pierre Gronlier" userId="b8123042-69d9-448f-a87a-3dc04faf96bd" providerId="ADAL" clId="{1638854D-9493-4EEF-90EF-533E9BB14BDA}" dt="2023-10-20T12:15:51.834" v="136" actId="478"/>
          <ac:spMkLst>
            <pc:docMk/>
            <pc:sldMk cId="1224220930" sldId="2145708503"/>
            <ac:spMk id="5" creationId="{F6272E35-05DA-76E1-C97F-45C87B47301B}"/>
          </ac:spMkLst>
        </pc:spChg>
        <pc:grpChg chg="del">
          <ac:chgData name="Pierre Gronlier" userId="b8123042-69d9-448f-a87a-3dc04faf96bd" providerId="ADAL" clId="{1638854D-9493-4EEF-90EF-533E9BB14BDA}" dt="2023-10-20T12:15:50.345" v="135" actId="478"/>
          <ac:grpSpMkLst>
            <pc:docMk/>
            <pc:sldMk cId="1224220930" sldId="2145708503"/>
            <ac:grpSpMk id="4" creationId="{C6DA52EF-29A3-690C-5352-1638585AF09E}"/>
          </ac:grpSpMkLst>
        </pc:grpChg>
      </pc:sldChg>
      <pc:sldChg chg="del">
        <pc:chgData name="Pierre Gronlier" userId="b8123042-69d9-448f-a87a-3dc04faf96bd" providerId="ADAL" clId="{1638854D-9493-4EEF-90EF-533E9BB14BDA}" dt="2023-10-20T12:16:34.239" v="172" actId="47"/>
        <pc:sldMkLst>
          <pc:docMk/>
          <pc:sldMk cId="2887117374" sldId="2145708504"/>
        </pc:sldMkLst>
      </pc:sldChg>
      <pc:sldChg chg="del">
        <pc:chgData name="Pierre Gronlier" userId="b8123042-69d9-448f-a87a-3dc04faf96bd" providerId="ADAL" clId="{1638854D-9493-4EEF-90EF-533E9BB14BDA}" dt="2023-10-20T12:15:13.056" v="112" actId="47"/>
        <pc:sldMkLst>
          <pc:docMk/>
          <pc:sldMk cId="3888297050" sldId="2145708507"/>
        </pc:sldMkLst>
      </pc:sldChg>
      <pc:sldChg chg="del">
        <pc:chgData name="Pierre Gronlier" userId="b8123042-69d9-448f-a87a-3dc04faf96bd" providerId="ADAL" clId="{1638854D-9493-4EEF-90EF-533E9BB14BDA}" dt="2023-10-20T12:16:34.423" v="173" actId="47"/>
        <pc:sldMkLst>
          <pc:docMk/>
          <pc:sldMk cId="3458820135" sldId="2145708516"/>
        </pc:sldMkLst>
      </pc:sldChg>
      <pc:sldChg chg="del">
        <pc:chgData name="Pierre Gronlier" userId="b8123042-69d9-448f-a87a-3dc04faf96bd" providerId="ADAL" clId="{1638854D-9493-4EEF-90EF-533E9BB14BDA}" dt="2023-10-20T12:16:34.616" v="174" actId="47"/>
        <pc:sldMkLst>
          <pc:docMk/>
          <pc:sldMk cId="965256773" sldId="2145708517"/>
        </pc:sldMkLst>
      </pc:sldChg>
      <pc:sldChg chg="del">
        <pc:chgData name="Pierre Gronlier" userId="b8123042-69d9-448f-a87a-3dc04faf96bd" providerId="ADAL" clId="{1638854D-9493-4EEF-90EF-533E9BB14BDA}" dt="2023-10-20T12:16:35.067" v="175" actId="47"/>
        <pc:sldMkLst>
          <pc:docMk/>
          <pc:sldMk cId="2312874022" sldId="2145708518"/>
        </pc:sldMkLst>
      </pc:sldChg>
      <pc:sldChg chg="new del">
        <pc:chgData name="Pierre Gronlier" userId="b8123042-69d9-448f-a87a-3dc04faf96bd" providerId="ADAL" clId="{1638854D-9493-4EEF-90EF-533E9BB14BDA}" dt="2023-10-20T12:15:14.740" v="114" actId="47"/>
        <pc:sldMkLst>
          <pc:docMk/>
          <pc:sldMk cId="39479178" sldId="2145708519"/>
        </pc:sldMkLst>
      </pc:sldChg>
      <pc:sldChg chg="addSp delSp modSp new del mod">
        <pc:chgData name="Pierre Gronlier" userId="b8123042-69d9-448f-a87a-3dc04faf96bd" providerId="ADAL" clId="{1638854D-9493-4EEF-90EF-533E9BB14BDA}" dt="2023-10-20T12:15:13.900" v="113" actId="47"/>
        <pc:sldMkLst>
          <pc:docMk/>
          <pc:sldMk cId="134182942" sldId="2145708520"/>
        </pc:sldMkLst>
        <pc:spChg chg="mod">
          <ac:chgData name="Pierre Gronlier" userId="b8123042-69d9-448f-a87a-3dc04faf96bd" providerId="ADAL" clId="{1638854D-9493-4EEF-90EF-533E9BB14BDA}" dt="2023-10-20T12:08:12.024" v="10" actId="20577"/>
          <ac:spMkLst>
            <pc:docMk/>
            <pc:sldMk cId="134182942" sldId="2145708520"/>
            <ac:spMk id="2" creationId="{FD122BCD-7506-593B-C2F2-4F3D8A3819F9}"/>
          </ac:spMkLst>
        </pc:spChg>
        <pc:picChg chg="add del">
          <ac:chgData name="Pierre Gronlier" userId="b8123042-69d9-448f-a87a-3dc04faf96bd" providerId="ADAL" clId="{1638854D-9493-4EEF-90EF-533E9BB14BDA}" dt="2023-10-20T12:08:15.639" v="12" actId="478"/>
          <ac:picMkLst>
            <pc:docMk/>
            <pc:sldMk cId="134182942" sldId="2145708520"/>
            <ac:picMk id="5" creationId="{8F98E387-BD84-BDA3-219E-7DAF21F43C93}"/>
          </ac:picMkLst>
        </pc:picChg>
      </pc:sldChg>
      <pc:sldChg chg="addSp delSp modSp add mod">
        <pc:chgData name="Pierre Gronlier" userId="b8123042-69d9-448f-a87a-3dc04faf96bd" providerId="ADAL" clId="{1638854D-9493-4EEF-90EF-533E9BB14BDA}" dt="2023-10-20T12:14:49.123" v="83" actId="1076"/>
        <pc:sldMkLst>
          <pc:docMk/>
          <pc:sldMk cId="2412379099" sldId="2145708521"/>
        </pc:sldMkLst>
        <pc:spChg chg="mod">
          <ac:chgData name="Pierre Gronlier" userId="b8123042-69d9-448f-a87a-3dc04faf96bd" providerId="ADAL" clId="{1638854D-9493-4EEF-90EF-533E9BB14BDA}" dt="2023-10-20T12:08:36.399" v="25" actId="20577"/>
          <ac:spMkLst>
            <pc:docMk/>
            <pc:sldMk cId="2412379099" sldId="2145708521"/>
            <ac:spMk id="6" creationId="{3D2F0722-5A21-467D-FB2B-B6F6E76DBB72}"/>
          </ac:spMkLst>
        </pc:spChg>
        <pc:spChg chg="del mod">
          <ac:chgData name="Pierre Gronlier" userId="b8123042-69d9-448f-a87a-3dc04faf96bd" providerId="ADAL" clId="{1638854D-9493-4EEF-90EF-533E9BB14BDA}" dt="2023-10-20T12:08:32.173" v="18"/>
          <ac:spMkLst>
            <pc:docMk/>
            <pc:sldMk cId="2412379099" sldId="2145708521"/>
            <ac:spMk id="7" creationId="{79E15CBE-3A18-6157-22FB-70B508580021}"/>
          </ac:spMkLst>
        </pc:spChg>
        <pc:spChg chg="add del mod">
          <ac:chgData name="Pierre Gronlier" userId="b8123042-69d9-448f-a87a-3dc04faf96bd" providerId="ADAL" clId="{1638854D-9493-4EEF-90EF-533E9BB14BDA}" dt="2023-10-20T12:09:10.677" v="32" actId="22"/>
          <ac:spMkLst>
            <pc:docMk/>
            <pc:sldMk cId="2412379099" sldId="2145708521"/>
            <ac:spMk id="8" creationId="{9C23EA50-5293-FC71-3666-18151D4F203F}"/>
          </ac:spMkLst>
        </pc:spChg>
        <pc:spChg chg="add mod">
          <ac:chgData name="Pierre Gronlier" userId="b8123042-69d9-448f-a87a-3dc04faf96bd" providerId="ADAL" clId="{1638854D-9493-4EEF-90EF-533E9BB14BDA}" dt="2023-10-20T12:14:49.123" v="83" actId="1076"/>
          <ac:spMkLst>
            <pc:docMk/>
            <pc:sldMk cId="2412379099" sldId="2145708521"/>
            <ac:spMk id="19" creationId="{2DC9BDAB-15C5-2C12-F3B0-3C0650CDE9C7}"/>
          </ac:spMkLst>
        </pc:spChg>
        <pc:grpChg chg="del">
          <ac:chgData name="Pierre Gronlier" userId="b8123042-69d9-448f-a87a-3dc04faf96bd" providerId="ADAL" clId="{1638854D-9493-4EEF-90EF-533E9BB14BDA}" dt="2023-10-20T12:08:45.062" v="26" actId="478"/>
          <ac:grpSpMkLst>
            <pc:docMk/>
            <pc:sldMk cId="2412379099" sldId="2145708521"/>
            <ac:grpSpMk id="10" creationId="{4D749F82-6EA5-83C5-C34B-B6126AE47E2E}"/>
          </ac:grpSpMkLst>
        </pc:grpChg>
        <pc:picChg chg="add del">
          <ac:chgData name="Pierre Gronlier" userId="b8123042-69d9-448f-a87a-3dc04faf96bd" providerId="ADAL" clId="{1638854D-9493-4EEF-90EF-533E9BB14BDA}" dt="2023-10-20T12:08:29.253" v="17" actId="21"/>
          <ac:picMkLst>
            <pc:docMk/>
            <pc:sldMk cId="2412379099" sldId="2145708521"/>
            <ac:picMk id="3" creationId="{940EB22E-F936-5C8C-E4A2-DB21E3AAA3D1}"/>
          </ac:picMkLst>
        </pc:picChg>
        <pc:picChg chg="add del mod">
          <ac:chgData name="Pierre Gronlier" userId="b8123042-69d9-448f-a87a-3dc04faf96bd" providerId="ADAL" clId="{1638854D-9493-4EEF-90EF-533E9BB14BDA}" dt="2023-10-20T12:08:58.016" v="29" actId="478"/>
          <ac:picMkLst>
            <pc:docMk/>
            <pc:sldMk cId="2412379099" sldId="2145708521"/>
            <ac:picMk id="4" creationId="{7F94A2FA-D0DF-45A4-6EC7-2521D66E9567}"/>
          </ac:picMkLst>
        </pc:picChg>
        <pc:picChg chg="add del">
          <ac:chgData name="Pierre Gronlier" userId="b8123042-69d9-448f-a87a-3dc04faf96bd" providerId="ADAL" clId="{1638854D-9493-4EEF-90EF-533E9BB14BDA}" dt="2023-10-20T12:09:09.238" v="31" actId="478"/>
          <ac:picMkLst>
            <pc:docMk/>
            <pc:sldMk cId="2412379099" sldId="2145708521"/>
            <ac:picMk id="16" creationId="{E173567F-7A7B-D654-53BD-B7B6EA9CF525}"/>
          </ac:picMkLst>
        </pc:picChg>
        <pc:picChg chg="add mod ord">
          <ac:chgData name="Pierre Gronlier" userId="b8123042-69d9-448f-a87a-3dc04faf96bd" providerId="ADAL" clId="{1638854D-9493-4EEF-90EF-533E9BB14BDA}" dt="2023-10-20T12:09:16.880" v="35" actId="1076"/>
          <ac:picMkLst>
            <pc:docMk/>
            <pc:sldMk cId="2412379099" sldId="2145708521"/>
            <ac:picMk id="18" creationId="{83E71A52-9EA2-0972-8F1E-5C162D0FEF69}"/>
          </ac:picMkLst>
        </pc:picChg>
      </pc:sldChg>
      <pc:sldChg chg="addSp delSp modSp add mod">
        <pc:chgData name="Pierre Gronlier" userId="b8123042-69d9-448f-a87a-3dc04faf96bd" providerId="ADAL" clId="{1638854D-9493-4EEF-90EF-533E9BB14BDA}" dt="2023-10-20T12:15:03.299" v="111" actId="20577"/>
        <pc:sldMkLst>
          <pc:docMk/>
          <pc:sldMk cId="3661691250" sldId="2145708522"/>
        </pc:sldMkLst>
        <pc:spChg chg="add del mod">
          <ac:chgData name="Pierre Gronlier" userId="b8123042-69d9-448f-a87a-3dc04faf96bd" providerId="ADAL" clId="{1638854D-9493-4EEF-90EF-533E9BB14BDA}" dt="2023-10-20T12:13:48.402" v="58" actId="22"/>
          <ac:spMkLst>
            <pc:docMk/>
            <pc:sldMk cId="3661691250" sldId="2145708522"/>
            <ac:spMk id="3" creationId="{FA6DB2EF-32BE-FD77-C91A-74EE5CC2361B}"/>
          </ac:spMkLst>
        </pc:spChg>
        <pc:spChg chg="mod">
          <ac:chgData name="Pierre Gronlier" userId="b8123042-69d9-448f-a87a-3dc04faf96bd" providerId="ADAL" clId="{1638854D-9493-4EEF-90EF-533E9BB14BDA}" dt="2023-10-20T12:15:03.299" v="111" actId="20577"/>
          <ac:spMkLst>
            <pc:docMk/>
            <pc:sldMk cId="3661691250" sldId="2145708522"/>
            <ac:spMk id="6" creationId="{3D2F0722-5A21-467D-FB2B-B6F6E76DBB72}"/>
          </ac:spMkLst>
        </pc:spChg>
        <pc:spChg chg="mod">
          <ac:chgData name="Pierre Gronlier" userId="b8123042-69d9-448f-a87a-3dc04faf96bd" providerId="ADAL" clId="{1638854D-9493-4EEF-90EF-533E9BB14BDA}" dt="2023-10-20T12:14:23.324" v="78" actId="1076"/>
          <ac:spMkLst>
            <pc:docMk/>
            <pc:sldMk cId="3661691250" sldId="2145708522"/>
            <ac:spMk id="19" creationId="{2DC9BDAB-15C5-2C12-F3B0-3C0650CDE9C7}"/>
          </ac:spMkLst>
        </pc:spChg>
        <pc:picChg chg="add del">
          <ac:chgData name="Pierre Gronlier" userId="b8123042-69d9-448f-a87a-3dc04faf96bd" providerId="ADAL" clId="{1638854D-9493-4EEF-90EF-533E9BB14BDA}" dt="2023-10-20T12:13:47.379" v="57" actId="478"/>
          <ac:picMkLst>
            <pc:docMk/>
            <pc:sldMk cId="3661691250" sldId="2145708522"/>
            <ac:picMk id="5" creationId="{54E9698D-2A29-0C98-54EB-8794A8F8A70A}"/>
          </ac:picMkLst>
        </pc:picChg>
        <pc:picChg chg="add mod ord">
          <ac:chgData name="Pierre Gronlier" userId="b8123042-69d9-448f-a87a-3dc04faf96bd" providerId="ADAL" clId="{1638854D-9493-4EEF-90EF-533E9BB14BDA}" dt="2023-10-20T12:13:53.852" v="61" actId="1076"/>
          <ac:picMkLst>
            <pc:docMk/>
            <pc:sldMk cId="3661691250" sldId="2145708522"/>
            <ac:picMk id="8" creationId="{29C20100-FD41-07FA-C984-3E34BD7FA939}"/>
          </ac:picMkLst>
        </pc:picChg>
        <pc:picChg chg="del">
          <ac:chgData name="Pierre Gronlier" userId="b8123042-69d9-448f-a87a-3dc04faf96bd" providerId="ADAL" clId="{1638854D-9493-4EEF-90EF-533E9BB14BDA}" dt="2023-10-20T12:13:44.685" v="55" actId="478"/>
          <ac:picMkLst>
            <pc:docMk/>
            <pc:sldMk cId="3661691250" sldId="2145708522"/>
            <ac:picMk id="18" creationId="{83E71A52-9EA2-0972-8F1E-5C162D0FEF69}"/>
          </ac:picMkLst>
        </pc:picChg>
      </pc:sldChg>
      <pc:sldChg chg="addSp delSp modSp add mod">
        <pc:chgData name="Pierre Gronlier" userId="b8123042-69d9-448f-a87a-3dc04faf96bd" providerId="ADAL" clId="{1638854D-9493-4EEF-90EF-533E9BB14BDA}" dt="2023-11-02T14:35:33.035" v="1050"/>
        <pc:sldMkLst>
          <pc:docMk/>
          <pc:sldMk cId="1659185464" sldId="2145708523"/>
        </pc:sldMkLst>
        <pc:spChg chg="add del mod">
          <ac:chgData name="Pierre Gronlier" userId="b8123042-69d9-448f-a87a-3dc04faf96bd" providerId="ADAL" clId="{1638854D-9493-4EEF-90EF-533E9BB14BDA}" dt="2023-10-20T12:16:02.964" v="143"/>
          <ac:spMkLst>
            <pc:docMk/>
            <pc:sldMk cId="1659185464" sldId="2145708523"/>
            <ac:spMk id="3" creationId="{4446061B-16CF-4983-59BA-C5488EE5F3FD}"/>
          </ac:spMkLst>
        </pc:spChg>
        <pc:spChg chg="mod">
          <ac:chgData name="Pierre Gronlier" userId="b8123042-69d9-448f-a87a-3dc04faf96bd" providerId="ADAL" clId="{1638854D-9493-4EEF-90EF-533E9BB14BDA}" dt="2023-10-20T12:15:57.610" v="141" actId="20577"/>
          <ac:spMkLst>
            <pc:docMk/>
            <pc:sldMk cId="1659185464" sldId="2145708523"/>
            <ac:spMk id="6" creationId="{3D2F0722-5A21-467D-FB2B-B6F6E76DBB72}"/>
          </ac:spMkLst>
        </pc:spChg>
        <pc:spChg chg="mod">
          <ac:chgData name="Pierre Gronlier" userId="b8123042-69d9-448f-a87a-3dc04faf96bd" providerId="ADAL" clId="{1638854D-9493-4EEF-90EF-533E9BB14BDA}" dt="2023-10-20T12:16:18.376" v="167" actId="20577"/>
          <ac:spMkLst>
            <pc:docMk/>
            <pc:sldMk cId="1659185464" sldId="2145708523"/>
            <ac:spMk id="19" creationId="{2DC9BDAB-15C5-2C12-F3B0-3C0650CDE9C7}"/>
          </ac:spMkLst>
        </pc:spChg>
        <pc:grpChg chg="del mod">
          <ac:chgData name="Pierre Gronlier" userId="b8123042-69d9-448f-a87a-3dc04faf96bd" providerId="ADAL" clId="{1638854D-9493-4EEF-90EF-533E9BB14BDA}" dt="2023-11-01T09:09:01.163" v="1013"/>
          <ac:grpSpMkLst>
            <pc:docMk/>
            <pc:sldMk cId="1659185464" sldId="2145708523"/>
            <ac:grpSpMk id="7" creationId="{150584F3-78D8-14A7-116C-55797BC273DD}"/>
          </ac:grpSpMkLst>
        </pc:grpChg>
        <pc:grpChg chg="del mod">
          <ac:chgData name="Pierre Gronlier" userId="b8123042-69d9-448f-a87a-3dc04faf96bd" providerId="ADAL" clId="{1638854D-9493-4EEF-90EF-533E9BB14BDA}" dt="2023-11-02T14:35:33.034" v="1041"/>
          <ac:grpSpMkLst>
            <pc:docMk/>
            <pc:sldMk cId="1659185464" sldId="2145708523"/>
            <ac:grpSpMk id="14" creationId="{F12BC6DA-3E90-94D6-EC36-B55753280A17}"/>
          </ac:grpSpMkLst>
        </pc:grpChg>
        <pc:grpChg chg="del mod">
          <ac:chgData name="Pierre Gronlier" userId="b8123042-69d9-448f-a87a-3dc04faf96bd" providerId="ADAL" clId="{1638854D-9493-4EEF-90EF-533E9BB14BDA}" dt="2023-11-02T14:35:33.033" v="1033"/>
          <ac:grpSpMkLst>
            <pc:docMk/>
            <pc:sldMk cId="1659185464" sldId="2145708523"/>
            <ac:grpSpMk id="15" creationId="{95FA7B31-B055-55ED-F4D7-BFCA0E85D826}"/>
          </ac:grpSpMkLst>
        </pc:grpChg>
        <pc:grpChg chg="del mod">
          <ac:chgData name="Pierre Gronlier" userId="b8123042-69d9-448f-a87a-3dc04faf96bd" providerId="ADAL" clId="{1638854D-9493-4EEF-90EF-533E9BB14BDA}" dt="2023-11-01T09:09:02.132" v="1016"/>
          <ac:grpSpMkLst>
            <pc:docMk/>
            <pc:sldMk cId="1659185464" sldId="2145708523"/>
            <ac:grpSpMk id="20" creationId="{EB26E2B3-8B90-0E5B-3D9D-8D3D07CB4B76}"/>
          </ac:grpSpMkLst>
        </pc:grpChg>
        <pc:grpChg chg="del mod">
          <ac:chgData name="Pierre Gronlier" userId="b8123042-69d9-448f-a87a-3dc04faf96bd" providerId="ADAL" clId="{1638854D-9493-4EEF-90EF-533E9BB14BDA}" dt="2023-11-02T14:35:33.035" v="1045"/>
          <ac:grpSpMkLst>
            <pc:docMk/>
            <pc:sldMk cId="1659185464" sldId="2145708523"/>
            <ac:grpSpMk id="23" creationId="{622F57E7-B9A4-56E6-5337-201B1160A7AD}"/>
          </ac:grpSpMkLst>
        </pc:grpChg>
        <pc:grpChg chg="del mod">
          <ac:chgData name="Pierre Gronlier" userId="b8123042-69d9-448f-a87a-3dc04faf96bd" providerId="ADAL" clId="{1638854D-9493-4EEF-90EF-533E9BB14BDA}" dt="2023-11-02T14:35:33.034" v="1039"/>
          <ac:grpSpMkLst>
            <pc:docMk/>
            <pc:sldMk cId="1659185464" sldId="2145708523"/>
            <ac:grpSpMk id="26" creationId="{22CAE853-0F71-5937-71D3-22A271A72D12}"/>
          </ac:grpSpMkLst>
        </pc:grpChg>
        <pc:grpChg chg="del mod">
          <ac:chgData name="Pierre Gronlier" userId="b8123042-69d9-448f-a87a-3dc04faf96bd" providerId="ADAL" clId="{1638854D-9493-4EEF-90EF-533E9BB14BDA}" dt="2023-11-02T14:35:33.032" v="1031"/>
          <ac:grpSpMkLst>
            <pc:docMk/>
            <pc:sldMk cId="1659185464" sldId="2145708523"/>
            <ac:grpSpMk id="29" creationId="{383DA469-B862-CC70-1359-7FA4B1342DF7}"/>
          </ac:grpSpMkLst>
        </pc:grpChg>
        <pc:grpChg chg="del mod">
          <ac:chgData name="Pierre Gronlier" userId="b8123042-69d9-448f-a87a-3dc04faf96bd" providerId="ADAL" clId="{1638854D-9493-4EEF-90EF-533E9BB14BDA}" dt="2023-11-01T09:09:12.117" v="1028"/>
          <ac:grpSpMkLst>
            <pc:docMk/>
            <pc:sldMk cId="1659185464" sldId="2145708523"/>
            <ac:grpSpMk id="32" creationId="{01BB1C24-4B17-9AC6-9C44-A637F5CDA671}"/>
          </ac:grpSpMkLst>
        </pc:grpChg>
        <pc:grpChg chg="del mod">
          <ac:chgData name="Pierre Gronlier" userId="b8123042-69d9-448f-a87a-3dc04faf96bd" providerId="ADAL" clId="{1638854D-9493-4EEF-90EF-533E9BB14BDA}" dt="2023-11-02T14:35:33.034" v="1043"/>
          <ac:grpSpMkLst>
            <pc:docMk/>
            <pc:sldMk cId="1659185464" sldId="2145708523"/>
            <ac:grpSpMk id="35" creationId="{C6723E68-ED4B-284D-FB04-1584794D5B17}"/>
          </ac:grpSpMkLst>
        </pc:grpChg>
        <pc:picChg chg="add del mod">
          <ac:chgData name="Pierre Gronlier" userId="b8123042-69d9-448f-a87a-3dc04faf96bd" providerId="ADAL" clId="{1638854D-9493-4EEF-90EF-533E9BB14BDA}" dt="2023-10-24T09:40:54.412" v="414" actId="478"/>
          <ac:picMkLst>
            <pc:docMk/>
            <pc:sldMk cId="1659185464" sldId="2145708523"/>
            <ac:picMk id="3" creationId="{A2170460-C49D-7E81-690E-6E9EBE110FFD}"/>
          </ac:picMkLst>
        </pc:picChg>
        <pc:picChg chg="add mod">
          <ac:chgData name="Pierre Gronlier" userId="b8123042-69d9-448f-a87a-3dc04faf96bd" providerId="ADAL" clId="{1638854D-9493-4EEF-90EF-533E9BB14BDA}" dt="2023-10-30T13:15:00.673" v="873" actId="14100"/>
          <ac:picMkLst>
            <pc:docMk/>
            <pc:sldMk cId="1659185464" sldId="2145708523"/>
            <ac:picMk id="5" creationId="{4A8ACFA9-FECE-6F6A-8E89-8C4E956A59D5}"/>
          </ac:picMkLst>
        </pc:picChg>
        <pc:picChg chg="del">
          <ac:chgData name="Pierre Gronlier" userId="b8123042-69d9-448f-a87a-3dc04faf96bd" providerId="ADAL" clId="{1638854D-9493-4EEF-90EF-533E9BB14BDA}" dt="2023-10-20T12:15:59.147" v="142" actId="478"/>
          <ac:picMkLst>
            <pc:docMk/>
            <pc:sldMk cId="1659185464" sldId="2145708523"/>
            <ac:picMk id="8" creationId="{29C20100-FD41-07FA-C984-3E34BD7FA939}"/>
          </ac:picMkLst>
        </pc:picChg>
        <pc:inkChg chg="add del mod">
          <ac:chgData name="Pierre Gronlier" userId="b8123042-69d9-448f-a87a-3dc04faf96bd" providerId="ADAL" clId="{1638854D-9493-4EEF-90EF-533E9BB14BDA}" dt="2023-11-02T14:35:33.035" v="1045"/>
          <ac:inkMkLst>
            <pc:docMk/>
            <pc:sldMk cId="1659185464" sldId="2145708523"/>
            <ac:inkMk id="2" creationId="{03049A01-D632-72CE-552D-124D1B0F40B3}"/>
          </ac:inkMkLst>
        </pc:inkChg>
        <pc:inkChg chg="add del mod">
          <ac:chgData name="Pierre Gronlier" userId="b8123042-69d9-448f-a87a-3dc04faf96bd" providerId="ADAL" clId="{1638854D-9493-4EEF-90EF-533E9BB14BDA}" dt="2023-11-02T14:35:33.032" v="1030"/>
          <ac:inkMkLst>
            <pc:docMk/>
            <pc:sldMk cId="1659185464" sldId="2145708523"/>
            <ac:inkMk id="3" creationId="{D07F78E9-12DD-53CA-0237-98DDFE9F0E87}"/>
          </ac:inkMkLst>
        </pc:inkChg>
        <pc:inkChg chg="add del mod">
          <ac:chgData name="Pierre Gronlier" userId="b8123042-69d9-448f-a87a-3dc04faf96bd" providerId="ADAL" clId="{1638854D-9493-4EEF-90EF-533E9BB14BDA}" dt="2023-11-02T14:35:33.033" v="1038"/>
          <ac:inkMkLst>
            <pc:docMk/>
            <pc:sldMk cId="1659185464" sldId="2145708523"/>
            <ac:inkMk id="4" creationId="{76B3879C-4110-4ED6-EECB-57C471664D6B}"/>
          </ac:inkMkLst>
        </pc:inkChg>
        <pc:inkChg chg="add del mod">
          <ac:chgData name="Pierre Gronlier" userId="b8123042-69d9-448f-a87a-3dc04faf96bd" providerId="ADAL" clId="{1638854D-9493-4EEF-90EF-533E9BB14BDA}" dt="2023-11-02T14:35:33.035" v="1050"/>
          <ac:inkMkLst>
            <pc:docMk/>
            <pc:sldMk cId="1659185464" sldId="2145708523"/>
            <ac:inkMk id="8" creationId="{D2AE22ED-C09B-F1F2-201E-9CD58B2FF0EE}"/>
          </ac:inkMkLst>
        </pc:inkChg>
        <pc:inkChg chg="add del mod">
          <ac:chgData name="Pierre Gronlier" userId="b8123042-69d9-448f-a87a-3dc04faf96bd" providerId="ADAL" clId="{1638854D-9493-4EEF-90EF-533E9BB14BDA}" dt="2023-11-02T14:35:33.034" v="1041"/>
          <ac:inkMkLst>
            <pc:docMk/>
            <pc:sldMk cId="1659185464" sldId="2145708523"/>
            <ac:inkMk id="9" creationId="{90898ED9-25BF-85AD-E734-3C4DD2AA73F9}"/>
          </ac:inkMkLst>
        </pc:inkChg>
        <pc:inkChg chg="add del mod">
          <ac:chgData name="Pierre Gronlier" userId="b8123042-69d9-448f-a87a-3dc04faf96bd" providerId="ADAL" clId="{1638854D-9493-4EEF-90EF-533E9BB14BDA}" dt="2023-11-02T14:35:33.035" v="1047"/>
          <ac:inkMkLst>
            <pc:docMk/>
            <pc:sldMk cId="1659185464" sldId="2145708523"/>
            <ac:inkMk id="10" creationId="{2E30D237-AFDA-848F-FF7D-F2B758867F78}"/>
          </ac:inkMkLst>
        </pc:inkChg>
        <pc:inkChg chg="add del mod">
          <ac:chgData name="Pierre Gronlier" userId="b8123042-69d9-448f-a87a-3dc04faf96bd" providerId="ADAL" clId="{1638854D-9493-4EEF-90EF-533E9BB14BDA}" dt="2023-11-02T14:35:33.033" v="1033"/>
          <ac:inkMkLst>
            <pc:docMk/>
            <pc:sldMk cId="1659185464" sldId="2145708523"/>
            <ac:inkMk id="11" creationId="{79B461E7-DCEC-F52B-1280-298D2080483D}"/>
          </ac:inkMkLst>
        </pc:inkChg>
        <pc:inkChg chg="add del mod">
          <ac:chgData name="Pierre Gronlier" userId="b8123042-69d9-448f-a87a-3dc04faf96bd" providerId="ADAL" clId="{1638854D-9493-4EEF-90EF-533E9BB14BDA}" dt="2023-11-02T14:35:33.033" v="1032"/>
          <ac:inkMkLst>
            <pc:docMk/>
            <pc:sldMk cId="1659185464" sldId="2145708523"/>
            <ac:inkMk id="12" creationId="{1723D684-9DC6-A932-FE46-E79B007CDC88}"/>
          </ac:inkMkLst>
        </pc:inkChg>
        <pc:inkChg chg="add del mod">
          <ac:chgData name="Pierre Gronlier" userId="b8123042-69d9-448f-a87a-3dc04faf96bd" providerId="ADAL" clId="{1638854D-9493-4EEF-90EF-533E9BB14BDA}" dt="2023-11-02T14:35:33.033" v="1034"/>
          <ac:inkMkLst>
            <pc:docMk/>
            <pc:sldMk cId="1659185464" sldId="2145708523"/>
            <ac:inkMk id="13" creationId="{9ECE4DC0-0638-2F35-9B81-9E76C9AF9446}"/>
          </ac:inkMkLst>
        </pc:inkChg>
        <pc:inkChg chg="add del mod">
          <ac:chgData name="Pierre Gronlier" userId="b8123042-69d9-448f-a87a-3dc04faf96bd" providerId="ADAL" clId="{1638854D-9493-4EEF-90EF-533E9BB14BDA}" dt="2023-11-02T14:35:33.035" v="1046"/>
          <ac:inkMkLst>
            <pc:docMk/>
            <pc:sldMk cId="1659185464" sldId="2145708523"/>
            <ac:inkMk id="16" creationId="{E278DFB5-4235-B370-3380-3C163FB723FF}"/>
          </ac:inkMkLst>
        </pc:inkChg>
        <pc:inkChg chg="add del mod">
          <ac:chgData name="Pierre Gronlier" userId="b8123042-69d9-448f-a87a-3dc04faf96bd" providerId="ADAL" clId="{1638854D-9493-4EEF-90EF-533E9BB14BDA}" dt="2023-11-02T14:35:33.033" v="1035"/>
          <ac:inkMkLst>
            <pc:docMk/>
            <pc:sldMk cId="1659185464" sldId="2145708523"/>
            <ac:inkMk id="17" creationId="{6CDAFAEE-91E5-52E4-C3D5-25AA4F96DB1C}"/>
          </ac:inkMkLst>
        </pc:inkChg>
        <pc:inkChg chg="add del mod">
          <ac:chgData name="Pierre Gronlier" userId="b8123042-69d9-448f-a87a-3dc04faf96bd" providerId="ADAL" clId="{1638854D-9493-4EEF-90EF-533E9BB14BDA}" dt="2023-11-02T14:35:33.032" v="1029"/>
          <ac:inkMkLst>
            <pc:docMk/>
            <pc:sldMk cId="1659185464" sldId="2145708523"/>
            <ac:inkMk id="18" creationId="{3BFF44AA-D1E7-EDA8-0AB1-28A0E91C88F3}"/>
          </ac:inkMkLst>
        </pc:inkChg>
        <pc:inkChg chg="add del mod">
          <ac:chgData name="Pierre Gronlier" userId="b8123042-69d9-448f-a87a-3dc04faf96bd" providerId="ADAL" clId="{1638854D-9493-4EEF-90EF-533E9BB14BDA}" dt="2023-11-02T14:35:33.033" v="1037"/>
          <ac:inkMkLst>
            <pc:docMk/>
            <pc:sldMk cId="1659185464" sldId="2145708523"/>
            <ac:inkMk id="21" creationId="{27273B1D-C553-AF60-FC13-656EA2638D48}"/>
          </ac:inkMkLst>
        </pc:inkChg>
        <pc:inkChg chg="add del mod">
          <ac:chgData name="Pierre Gronlier" userId="b8123042-69d9-448f-a87a-3dc04faf96bd" providerId="ADAL" clId="{1638854D-9493-4EEF-90EF-533E9BB14BDA}" dt="2023-11-02T14:35:33.033" v="1036"/>
          <ac:inkMkLst>
            <pc:docMk/>
            <pc:sldMk cId="1659185464" sldId="2145708523"/>
            <ac:inkMk id="22" creationId="{4D65AA2D-9533-F91B-71A4-3D0F78D0C771}"/>
          </ac:inkMkLst>
        </pc:inkChg>
        <pc:inkChg chg="add del mod">
          <ac:chgData name="Pierre Gronlier" userId="b8123042-69d9-448f-a87a-3dc04faf96bd" providerId="ADAL" clId="{1638854D-9493-4EEF-90EF-533E9BB14BDA}" dt="2023-11-02T14:35:33.034" v="1042"/>
          <ac:inkMkLst>
            <pc:docMk/>
            <pc:sldMk cId="1659185464" sldId="2145708523"/>
            <ac:inkMk id="24" creationId="{A7C5D40D-ACBA-639B-974D-E62240399454}"/>
          </ac:inkMkLst>
        </pc:inkChg>
        <pc:inkChg chg="add del mod">
          <ac:chgData name="Pierre Gronlier" userId="b8123042-69d9-448f-a87a-3dc04faf96bd" providerId="ADAL" clId="{1638854D-9493-4EEF-90EF-533E9BB14BDA}" dt="2023-11-02T14:35:33.034" v="1039"/>
          <ac:inkMkLst>
            <pc:docMk/>
            <pc:sldMk cId="1659185464" sldId="2145708523"/>
            <ac:inkMk id="25" creationId="{2DB01A06-798C-A7BF-8BBB-8F5E21203FFE}"/>
          </ac:inkMkLst>
        </pc:inkChg>
        <pc:inkChg chg="add del mod">
          <ac:chgData name="Pierre Gronlier" userId="b8123042-69d9-448f-a87a-3dc04faf96bd" providerId="ADAL" clId="{1638854D-9493-4EEF-90EF-533E9BB14BDA}" dt="2023-11-02T14:35:33.035" v="1049"/>
          <ac:inkMkLst>
            <pc:docMk/>
            <pc:sldMk cId="1659185464" sldId="2145708523"/>
            <ac:inkMk id="27" creationId="{96C0E099-961E-3761-018B-B0EE0045B344}"/>
          </ac:inkMkLst>
        </pc:inkChg>
        <pc:inkChg chg="add del mod">
          <ac:chgData name="Pierre Gronlier" userId="b8123042-69d9-448f-a87a-3dc04faf96bd" providerId="ADAL" clId="{1638854D-9493-4EEF-90EF-533E9BB14BDA}" dt="2023-11-02T14:35:33.032" v="1031"/>
          <ac:inkMkLst>
            <pc:docMk/>
            <pc:sldMk cId="1659185464" sldId="2145708523"/>
            <ac:inkMk id="28" creationId="{DF5D6930-A8C4-71DB-94FA-4A1EB52FE965}"/>
          </ac:inkMkLst>
        </pc:inkChg>
        <pc:inkChg chg="add del mod">
          <ac:chgData name="Pierre Gronlier" userId="b8123042-69d9-448f-a87a-3dc04faf96bd" providerId="ADAL" clId="{1638854D-9493-4EEF-90EF-533E9BB14BDA}" dt="2023-11-02T14:35:33.034" v="1040"/>
          <ac:inkMkLst>
            <pc:docMk/>
            <pc:sldMk cId="1659185464" sldId="2145708523"/>
            <ac:inkMk id="30" creationId="{2EAEC13C-AE08-3380-237C-80DF697D9AD6}"/>
          </ac:inkMkLst>
        </pc:inkChg>
        <pc:inkChg chg="add del mod">
          <ac:chgData name="Pierre Gronlier" userId="b8123042-69d9-448f-a87a-3dc04faf96bd" providerId="ADAL" clId="{1638854D-9493-4EEF-90EF-533E9BB14BDA}" dt="2023-11-02T14:35:33.034" v="1043"/>
          <ac:inkMkLst>
            <pc:docMk/>
            <pc:sldMk cId="1659185464" sldId="2145708523"/>
            <ac:inkMk id="31" creationId="{6FB1B670-C11D-E5B6-C125-583AF9CA6420}"/>
          </ac:inkMkLst>
        </pc:inkChg>
        <pc:inkChg chg="add del">
          <ac:chgData name="Pierre Gronlier" userId="b8123042-69d9-448f-a87a-3dc04faf96bd" providerId="ADAL" clId="{1638854D-9493-4EEF-90EF-533E9BB14BDA}" dt="2023-11-02T14:35:33.034" v="1044"/>
          <ac:inkMkLst>
            <pc:docMk/>
            <pc:sldMk cId="1659185464" sldId="2145708523"/>
            <ac:inkMk id="33" creationId="{097C7B38-0ECD-9B56-FCA8-6979AED2D39F}"/>
          </ac:inkMkLst>
        </pc:inkChg>
        <pc:inkChg chg="add del mod">
          <ac:chgData name="Pierre Gronlier" userId="b8123042-69d9-448f-a87a-3dc04faf96bd" providerId="ADAL" clId="{1638854D-9493-4EEF-90EF-533E9BB14BDA}" dt="2023-11-02T14:35:33.035" v="1048"/>
          <ac:inkMkLst>
            <pc:docMk/>
            <pc:sldMk cId="1659185464" sldId="2145708523"/>
            <ac:inkMk id="34" creationId="{77FB1EC7-A70F-FC71-589A-5099C7096D72}"/>
          </ac:inkMkLst>
        </pc:inkChg>
      </pc:sldChg>
      <pc:sldChg chg="addSp delSp modSp add del mod">
        <pc:chgData name="Pierre Gronlier" userId="b8123042-69d9-448f-a87a-3dc04faf96bd" providerId="ADAL" clId="{1638854D-9493-4EEF-90EF-533E9BB14BDA}" dt="2023-10-24T13:59:35.676" v="854" actId="47"/>
        <pc:sldMkLst>
          <pc:docMk/>
          <pc:sldMk cId="249382418" sldId="2145708524"/>
        </pc:sldMkLst>
        <pc:spChg chg="add mod">
          <ac:chgData name="Pierre Gronlier" userId="b8123042-69d9-448f-a87a-3dc04faf96bd" providerId="ADAL" clId="{1638854D-9493-4EEF-90EF-533E9BB14BDA}" dt="2023-10-20T12:34:46.110" v="179" actId="478"/>
          <ac:spMkLst>
            <pc:docMk/>
            <pc:sldMk cId="249382418" sldId="2145708524"/>
            <ac:spMk id="3" creationId="{2F135CA6-3D80-A3D7-7250-535A60206961}"/>
          </ac:spMkLst>
        </pc:spChg>
        <pc:spChg chg="del">
          <ac:chgData name="Pierre Gronlier" userId="b8123042-69d9-448f-a87a-3dc04faf96bd" providerId="ADAL" clId="{1638854D-9493-4EEF-90EF-533E9BB14BDA}" dt="2023-10-20T12:34:50.180" v="180" actId="478"/>
          <ac:spMkLst>
            <pc:docMk/>
            <pc:sldMk cId="249382418" sldId="2145708524"/>
            <ac:spMk id="19" creationId="{2DC9BDAB-15C5-2C12-F3B0-3C0650CDE9C7}"/>
          </ac:spMkLst>
        </pc:spChg>
        <pc:grpChg chg="del mod">
          <ac:chgData name="Pierre Gronlier" userId="b8123042-69d9-448f-a87a-3dc04faf96bd" providerId="ADAL" clId="{1638854D-9493-4EEF-90EF-533E9BB14BDA}" dt="2023-10-23T07:24:56.862" v="210"/>
          <ac:grpSpMkLst>
            <pc:docMk/>
            <pc:sldMk cId="249382418" sldId="2145708524"/>
            <ac:grpSpMk id="23" creationId="{8C02E851-6FC2-249E-5A67-346AB07062B5}"/>
          </ac:grpSpMkLst>
        </pc:grpChg>
        <pc:grpChg chg="del mod">
          <ac:chgData name="Pierre Gronlier" userId="b8123042-69d9-448f-a87a-3dc04faf96bd" providerId="ADAL" clId="{1638854D-9493-4EEF-90EF-533E9BB14BDA}" dt="2023-10-23T07:24:56.862" v="210"/>
          <ac:grpSpMkLst>
            <pc:docMk/>
            <pc:sldMk cId="249382418" sldId="2145708524"/>
            <ac:grpSpMk id="26" creationId="{F6934DF9-B629-86B2-382B-C3B5E3D3839C}"/>
          </ac:grpSpMkLst>
        </pc:grpChg>
        <pc:grpChg chg="mod">
          <ac:chgData name="Pierre Gronlier" userId="b8123042-69d9-448f-a87a-3dc04faf96bd" providerId="ADAL" clId="{1638854D-9493-4EEF-90EF-533E9BB14BDA}" dt="2023-10-23T07:24:56.862" v="210"/>
          <ac:grpSpMkLst>
            <pc:docMk/>
            <pc:sldMk cId="249382418" sldId="2145708524"/>
            <ac:grpSpMk id="29" creationId="{F7303236-1B59-6276-5E8A-55FDFA5D5DAE}"/>
          </ac:grpSpMkLst>
        </pc:grpChg>
        <pc:grpChg chg="mod">
          <ac:chgData name="Pierre Gronlier" userId="b8123042-69d9-448f-a87a-3dc04faf96bd" providerId="ADAL" clId="{1638854D-9493-4EEF-90EF-533E9BB14BDA}" dt="2023-10-23T07:24:56.862" v="210"/>
          <ac:grpSpMkLst>
            <pc:docMk/>
            <pc:sldMk cId="249382418" sldId="2145708524"/>
            <ac:grpSpMk id="30" creationId="{2A869D68-184E-3F2F-243F-A1581E0F26BF}"/>
          </ac:grpSpMkLst>
        </pc:grpChg>
        <pc:grpChg chg="del mod">
          <ac:chgData name="Pierre Gronlier" userId="b8123042-69d9-448f-a87a-3dc04faf96bd" providerId="ADAL" clId="{1638854D-9493-4EEF-90EF-533E9BB14BDA}" dt="2023-10-23T07:25:32.491" v="216"/>
          <ac:grpSpMkLst>
            <pc:docMk/>
            <pc:sldMk cId="249382418" sldId="2145708524"/>
            <ac:grpSpMk id="34" creationId="{A35FE637-3F7D-F73A-B4FB-6B32B88A343B}"/>
          </ac:grpSpMkLst>
        </pc:grpChg>
        <pc:grpChg chg="del mod">
          <ac:chgData name="Pierre Gronlier" userId="b8123042-69d9-448f-a87a-3dc04faf96bd" providerId="ADAL" clId="{1638854D-9493-4EEF-90EF-533E9BB14BDA}" dt="2023-10-23T07:29:38.948" v="240"/>
          <ac:grpSpMkLst>
            <pc:docMk/>
            <pc:sldMk cId="249382418" sldId="2145708524"/>
            <ac:grpSpMk id="46" creationId="{BA8B7E01-CA4F-5997-1006-17C09A15059C}"/>
          </ac:grpSpMkLst>
        </pc:grpChg>
        <pc:grpChg chg="del mod">
          <ac:chgData name="Pierre Gronlier" userId="b8123042-69d9-448f-a87a-3dc04faf96bd" providerId="ADAL" clId="{1638854D-9493-4EEF-90EF-533E9BB14BDA}" dt="2023-10-23T07:29:52.306" v="245"/>
          <ac:grpSpMkLst>
            <pc:docMk/>
            <pc:sldMk cId="249382418" sldId="2145708524"/>
            <ac:grpSpMk id="56" creationId="{0E38222B-50D2-5056-6E90-81662AA37A26}"/>
          </ac:grpSpMkLst>
        </pc:grpChg>
        <pc:grpChg chg="del mod">
          <ac:chgData name="Pierre Gronlier" userId="b8123042-69d9-448f-a87a-3dc04faf96bd" providerId="ADAL" clId="{1638854D-9493-4EEF-90EF-533E9BB14BDA}" dt="2023-10-23T07:29:41.435" v="243"/>
          <ac:grpSpMkLst>
            <pc:docMk/>
            <pc:sldMk cId="249382418" sldId="2145708524"/>
            <ac:grpSpMk id="57" creationId="{D9DC00B1-ABD0-C760-5012-383239374B8F}"/>
          </ac:grpSpMkLst>
        </pc:grpChg>
        <pc:grpChg chg="del mod">
          <ac:chgData name="Pierre Gronlier" userId="b8123042-69d9-448f-a87a-3dc04faf96bd" providerId="ADAL" clId="{1638854D-9493-4EEF-90EF-533E9BB14BDA}" dt="2023-10-23T07:32:31.118" v="266"/>
          <ac:grpSpMkLst>
            <pc:docMk/>
            <pc:sldMk cId="249382418" sldId="2145708524"/>
            <ac:grpSpMk id="60" creationId="{E065EA9D-82C5-15CD-C11C-940EE84BB23E}"/>
          </ac:grpSpMkLst>
        </pc:grpChg>
        <pc:grpChg chg="del mod">
          <ac:chgData name="Pierre Gronlier" userId="b8123042-69d9-448f-a87a-3dc04faf96bd" providerId="ADAL" clId="{1638854D-9493-4EEF-90EF-533E9BB14BDA}" dt="2023-10-23T07:46:42.802" v="333"/>
          <ac:grpSpMkLst>
            <pc:docMk/>
            <pc:sldMk cId="249382418" sldId="2145708524"/>
            <ac:grpSpMk id="62" creationId="{90BAC596-6764-550B-A2AC-1CFBB7FFF2E2}"/>
          </ac:grpSpMkLst>
        </pc:grpChg>
        <pc:grpChg chg="del mod">
          <ac:chgData name="Pierre Gronlier" userId="b8123042-69d9-448f-a87a-3dc04faf96bd" providerId="ADAL" clId="{1638854D-9493-4EEF-90EF-533E9BB14BDA}" dt="2023-10-23T07:32:47.041" v="274"/>
          <ac:grpSpMkLst>
            <pc:docMk/>
            <pc:sldMk cId="249382418" sldId="2145708524"/>
            <ac:grpSpMk id="74" creationId="{94290EEB-42CA-ED3F-AA1B-BC59737D655C}"/>
          </ac:grpSpMkLst>
        </pc:grpChg>
        <pc:grpChg chg="del mod">
          <ac:chgData name="Pierre Gronlier" userId="b8123042-69d9-448f-a87a-3dc04faf96bd" providerId="ADAL" clId="{1638854D-9493-4EEF-90EF-533E9BB14BDA}" dt="2023-10-23T07:31:27.709" v="263"/>
          <ac:grpSpMkLst>
            <pc:docMk/>
            <pc:sldMk cId="249382418" sldId="2145708524"/>
            <ac:grpSpMk id="78" creationId="{4D601A0A-0FFE-F96E-570B-4A0461D53911}"/>
          </ac:grpSpMkLst>
        </pc:grpChg>
        <pc:grpChg chg="del mod">
          <ac:chgData name="Pierre Gronlier" userId="b8123042-69d9-448f-a87a-3dc04faf96bd" providerId="ADAL" clId="{1638854D-9493-4EEF-90EF-533E9BB14BDA}" dt="2023-10-23T07:32:31.118" v="266"/>
          <ac:grpSpMkLst>
            <pc:docMk/>
            <pc:sldMk cId="249382418" sldId="2145708524"/>
            <ac:grpSpMk id="80" creationId="{39B341C1-8FB0-A4A6-17E3-EB44A375C888}"/>
          </ac:grpSpMkLst>
        </pc:grpChg>
        <pc:grpChg chg="del mod">
          <ac:chgData name="Pierre Gronlier" userId="b8123042-69d9-448f-a87a-3dc04faf96bd" providerId="ADAL" clId="{1638854D-9493-4EEF-90EF-533E9BB14BDA}" dt="2023-10-23T07:32:31.947" v="268"/>
          <ac:grpSpMkLst>
            <pc:docMk/>
            <pc:sldMk cId="249382418" sldId="2145708524"/>
            <ac:grpSpMk id="83" creationId="{B7E67B37-3372-4D8F-669C-54609048B4BD}"/>
          </ac:grpSpMkLst>
        </pc:grpChg>
        <pc:grpChg chg="del mod">
          <ac:chgData name="Pierre Gronlier" userId="b8123042-69d9-448f-a87a-3dc04faf96bd" providerId="ADAL" clId="{1638854D-9493-4EEF-90EF-533E9BB14BDA}" dt="2023-10-23T07:32:44.058" v="271"/>
          <ac:grpSpMkLst>
            <pc:docMk/>
            <pc:sldMk cId="249382418" sldId="2145708524"/>
            <ac:grpSpMk id="85" creationId="{E27782C6-095F-69BE-5073-EA1E09471345}"/>
          </ac:grpSpMkLst>
        </pc:grpChg>
        <pc:grpChg chg="del mod">
          <ac:chgData name="Pierre Gronlier" userId="b8123042-69d9-448f-a87a-3dc04faf96bd" providerId="ADAL" clId="{1638854D-9493-4EEF-90EF-533E9BB14BDA}" dt="2023-10-23T07:32:47.041" v="274"/>
          <ac:grpSpMkLst>
            <pc:docMk/>
            <pc:sldMk cId="249382418" sldId="2145708524"/>
            <ac:grpSpMk id="88" creationId="{3596CE87-15FF-9FE3-E96C-2935911F62C1}"/>
          </ac:grpSpMkLst>
        </pc:grpChg>
        <pc:grpChg chg="del mod">
          <ac:chgData name="Pierre Gronlier" userId="b8123042-69d9-448f-a87a-3dc04faf96bd" providerId="ADAL" clId="{1638854D-9493-4EEF-90EF-533E9BB14BDA}" dt="2023-10-23T07:32:49.186" v="276"/>
          <ac:grpSpMkLst>
            <pc:docMk/>
            <pc:sldMk cId="249382418" sldId="2145708524"/>
            <ac:grpSpMk id="91" creationId="{C9939F9D-7F9C-3BC5-A00B-4A0BB3332BCD}"/>
          </ac:grpSpMkLst>
        </pc:grpChg>
        <pc:grpChg chg="del mod">
          <ac:chgData name="Pierre Gronlier" userId="b8123042-69d9-448f-a87a-3dc04faf96bd" providerId="ADAL" clId="{1638854D-9493-4EEF-90EF-533E9BB14BDA}" dt="2023-10-23T07:46:42.802" v="333"/>
          <ac:grpSpMkLst>
            <pc:docMk/>
            <pc:sldMk cId="249382418" sldId="2145708524"/>
            <ac:grpSpMk id="93" creationId="{AF36DA80-5C65-66A7-D168-6E1F3F937297}"/>
          </ac:grpSpMkLst>
        </pc:grpChg>
        <pc:grpChg chg="del mod">
          <ac:chgData name="Pierre Gronlier" userId="b8123042-69d9-448f-a87a-3dc04faf96bd" providerId="ADAL" clId="{1638854D-9493-4EEF-90EF-533E9BB14BDA}" dt="2023-10-23T07:41:11.555" v="309"/>
          <ac:grpSpMkLst>
            <pc:docMk/>
            <pc:sldMk cId="249382418" sldId="2145708524"/>
            <ac:grpSpMk id="102" creationId="{9DBF326B-A4D5-4013-A02C-59085EE1BB3C}"/>
          </ac:grpSpMkLst>
        </pc:grpChg>
        <pc:grpChg chg="del mod">
          <ac:chgData name="Pierre Gronlier" userId="b8123042-69d9-448f-a87a-3dc04faf96bd" providerId="ADAL" clId="{1638854D-9493-4EEF-90EF-533E9BB14BDA}" dt="2023-10-23T07:41:20.874" v="316"/>
          <ac:grpSpMkLst>
            <pc:docMk/>
            <pc:sldMk cId="249382418" sldId="2145708524"/>
            <ac:grpSpMk id="104" creationId="{41000D71-F7F9-EDDA-34DB-D3FB71A6527F}"/>
          </ac:grpSpMkLst>
        </pc:grpChg>
        <pc:grpChg chg="del mod">
          <ac:chgData name="Pierre Gronlier" userId="b8123042-69d9-448f-a87a-3dc04faf96bd" providerId="ADAL" clId="{1638854D-9493-4EEF-90EF-533E9BB14BDA}" dt="2023-10-23T07:46:42.802" v="333"/>
          <ac:grpSpMkLst>
            <pc:docMk/>
            <pc:sldMk cId="249382418" sldId="2145708524"/>
            <ac:grpSpMk id="107" creationId="{615977DA-99DE-86B7-CEE6-D1A6099FA0E4}"/>
          </ac:grpSpMkLst>
        </pc:grpChg>
        <pc:grpChg chg="del mod">
          <ac:chgData name="Pierre Gronlier" userId="b8123042-69d9-448f-a87a-3dc04faf96bd" providerId="ADAL" clId="{1638854D-9493-4EEF-90EF-533E9BB14BDA}" dt="2023-10-23T07:46:42.802" v="333"/>
          <ac:grpSpMkLst>
            <pc:docMk/>
            <pc:sldMk cId="249382418" sldId="2145708524"/>
            <ac:grpSpMk id="112" creationId="{A42A8A35-BDEA-10C4-19A0-786DC7ECF743}"/>
          </ac:grpSpMkLst>
        </pc:grpChg>
        <pc:grpChg chg="del mod">
          <ac:chgData name="Pierre Gronlier" userId="b8123042-69d9-448f-a87a-3dc04faf96bd" providerId="ADAL" clId="{1638854D-9493-4EEF-90EF-533E9BB14BDA}" dt="2023-10-23T07:46:45.228" v="337"/>
          <ac:grpSpMkLst>
            <pc:docMk/>
            <pc:sldMk cId="249382418" sldId="2145708524"/>
            <ac:grpSpMk id="119" creationId="{85431C5A-7AA7-5930-C024-0A62535B0C84}"/>
          </ac:grpSpMkLst>
        </pc:grpChg>
        <pc:grpChg chg="mod">
          <ac:chgData name="Pierre Gronlier" userId="b8123042-69d9-448f-a87a-3dc04faf96bd" providerId="ADAL" clId="{1638854D-9493-4EEF-90EF-533E9BB14BDA}" dt="2023-10-23T07:46:54.979" v="340"/>
          <ac:grpSpMkLst>
            <pc:docMk/>
            <pc:sldMk cId="249382418" sldId="2145708524"/>
            <ac:grpSpMk id="123" creationId="{5CDA2FD4-7272-9EC1-609D-E3FCAD659C8A}"/>
          </ac:grpSpMkLst>
        </pc:grpChg>
        <pc:grpChg chg="mod">
          <ac:chgData name="Pierre Gronlier" userId="b8123042-69d9-448f-a87a-3dc04faf96bd" providerId="ADAL" clId="{1638854D-9493-4EEF-90EF-533E9BB14BDA}" dt="2023-10-23T07:55:53.356" v="410"/>
          <ac:grpSpMkLst>
            <pc:docMk/>
            <pc:sldMk cId="249382418" sldId="2145708524"/>
            <ac:grpSpMk id="127" creationId="{633CB344-D617-BCF7-D797-CEB01255E824}"/>
          </ac:grpSpMkLst>
        </pc:grpChg>
        <pc:picChg chg="add mod">
          <ac:chgData name="Pierre Gronlier" userId="b8123042-69d9-448f-a87a-3dc04faf96bd" providerId="ADAL" clId="{1638854D-9493-4EEF-90EF-533E9BB14BDA}" dt="2023-10-23T07:23:00.812" v="187" actId="1076"/>
          <ac:picMkLst>
            <pc:docMk/>
            <pc:sldMk cId="249382418" sldId="2145708524"/>
            <ac:picMk id="4" creationId="{B019A31C-D04F-C7E4-6782-FA33EEB57D25}"/>
          </ac:picMkLst>
        </pc:picChg>
        <pc:picChg chg="del">
          <ac:chgData name="Pierre Gronlier" userId="b8123042-69d9-448f-a87a-3dc04faf96bd" providerId="ADAL" clId="{1638854D-9493-4EEF-90EF-533E9BB14BDA}" dt="2023-10-20T12:34:46.110" v="179" actId="478"/>
          <ac:picMkLst>
            <pc:docMk/>
            <pc:sldMk cId="249382418" sldId="2145708524"/>
            <ac:picMk id="5" creationId="{4A8ACFA9-FECE-6F6A-8E89-8C4E956A59D5}"/>
          </ac:picMkLst>
        </pc:picChg>
        <pc:picChg chg="add mod">
          <ac:chgData name="Pierre Gronlier" userId="b8123042-69d9-448f-a87a-3dc04faf96bd" providerId="ADAL" clId="{1638854D-9493-4EEF-90EF-533E9BB14BDA}" dt="2023-10-23T07:22:55.653" v="185" actId="1076"/>
          <ac:picMkLst>
            <pc:docMk/>
            <pc:sldMk cId="249382418" sldId="2145708524"/>
            <ac:picMk id="5" creationId="{819AD1DA-F0E0-3BB9-06F9-7234304C338A}"/>
          </ac:picMkLst>
        </pc:picChg>
        <pc:picChg chg="add del">
          <ac:chgData name="Pierre Gronlier" userId="b8123042-69d9-448f-a87a-3dc04faf96bd" providerId="ADAL" clId="{1638854D-9493-4EEF-90EF-533E9BB14BDA}" dt="2023-10-23T07:38:04.054" v="278" actId="478"/>
          <ac:picMkLst>
            <pc:docMk/>
            <pc:sldMk cId="249382418" sldId="2145708524"/>
            <ac:picMk id="1026" creationId="{F52F9EFA-89E0-0C1B-37AD-8A25B82692DF}"/>
          </ac:picMkLst>
        </pc:picChg>
        <pc:inkChg chg="add">
          <ac:chgData name="Pierre Gronlier" userId="b8123042-69d9-448f-a87a-3dc04faf96bd" providerId="ADAL" clId="{1638854D-9493-4EEF-90EF-533E9BB14BDA}" dt="2023-10-23T07:23:56.737" v="188" actId="9405"/>
          <ac:inkMkLst>
            <pc:docMk/>
            <pc:sldMk cId="249382418" sldId="2145708524"/>
            <ac:inkMk id="7" creationId="{9C8D81D9-D76A-09C9-8ED5-3382D3E3FD34}"/>
          </ac:inkMkLst>
        </pc:inkChg>
        <pc:inkChg chg="add">
          <ac:chgData name="Pierre Gronlier" userId="b8123042-69d9-448f-a87a-3dc04faf96bd" providerId="ADAL" clId="{1638854D-9493-4EEF-90EF-533E9BB14BDA}" dt="2023-10-23T07:23:58.840" v="189" actId="9405"/>
          <ac:inkMkLst>
            <pc:docMk/>
            <pc:sldMk cId="249382418" sldId="2145708524"/>
            <ac:inkMk id="8" creationId="{1D224B86-5906-0649-9DE2-9D3BF9918E5C}"/>
          </ac:inkMkLst>
        </pc:inkChg>
        <pc:inkChg chg="add">
          <ac:chgData name="Pierre Gronlier" userId="b8123042-69d9-448f-a87a-3dc04faf96bd" providerId="ADAL" clId="{1638854D-9493-4EEF-90EF-533E9BB14BDA}" dt="2023-10-23T07:24:00.591" v="190" actId="9405"/>
          <ac:inkMkLst>
            <pc:docMk/>
            <pc:sldMk cId="249382418" sldId="2145708524"/>
            <ac:inkMk id="9" creationId="{6AC492F9-3877-2C6C-8BB9-E175345510A1}"/>
          </ac:inkMkLst>
        </pc:inkChg>
        <pc:inkChg chg="add">
          <ac:chgData name="Pierre Gronlier" userId="b8123042-69d9-448f-a87a-3dc04faf96bd" providerId="ADAL" clId="{1638854D-9493-4EEF-90EF-533E9BB14BDA}" dt="2023-10-23T07:24:02.160" v="191" actId="9405"/>
          <ac:inkMkLst>
            <pc:docMk/>
            <pc:sldMk cId="249382418" sldId="2145708524"/>
            <ac:inkMk id="10" creationId="{DB3220AB-F1E1-F184-1B64-BE2CCAAAC196}"/>
          </ac:inkMkLst>
        </pc:inkChg>
        <pc:inkChg chg="add del">
          <ac:chgData name="Pierre Gronlier" userId="b8123042-69d9-448f-a87a-3dc04faf96bd" providerId="ADAL" clId="{1638854D-9493-4EEF-90EF-533E9BB14BDA}" dt="2023-10-23T07:29:15.441" v="222"/>
          <ac:inkMkLst>
            <pc:docMk/>
            <pc:sldMk cId="249382418" sldId="2145708524"/>
            <ac:inkMk id="11" creationId="{0B62E385-908B-3486-6932-A61A2F98DD42}"/>
          </ac:inkMkLst>
        </pc:inkChg>
        <pc:inkChg chg="add">
          <ac:chgData name="Pierre Gronlier" userId="b8123042-69d9-448f-a87a-3dc04faf96bd" providerId="ADAL" clId="{1638854D-9493-4EEF-90EF-533E9BB14BDA}" dt="2023-10-23T07:24:06.974" v="193" actId="9405"/>
          <ac:inkMkLst>
            <pc:docMk/>
            <pc:sldMk cId="249382418" sldId="2145708524"/>
            <ac:inkMk id="12" creationId="{4CE11C9A-81E8-E44A-6506-A881F2CB83CF}"/>
          </ac:inkMkLst>
        </pc:inkChg>
        <pc:inkChg chg="add">
          <ac:chgData name="Pierre Gronlier" userId="b8123042-69d9-448f-a87a-3dc04faf96bd" providerId="ADAL" clId="{1638854D-9493-4EEF-90EF-533E9BB14BDA}" dt="2023-10-23T07:24:10.973" v="194" actId="9405"/>
          <ac:inkMkLst>
            <pc:docMk/>
            <pc:sldMk cId="249382418" sldId="2145708524"/>
            <ac:inkMk id="13" creationId="{7FF3185D-6B21-D44D-D3E3-DF0BE326F755}"/>
          </ac:inkMkLst>
        </pc:inkChg>
        <pc:inkChg chg="add">
          <ac:chgData name="Pierre Gronlier" userId="b8123042-69d9-448f-a87a-3dc04faf96bd" providerId="ADAL" clId="{1638854D-9493-4EEF-90EF-533E9BB14BDA}" dt="2023-10-23T07:24:13.586" v="195" actId="9405"/>
          <ac:inkMkLst>
            <pc:docMk/>
            <pc:sldMk cId="249382418" sldId="2145708524"/>
            <ac:inkMk id="14" creationId="{848FFFB5-0851-F191-984E-572ED57A51DA}"/>
          </ac:inkMkLst>
        </pc:inkChg>
        <pc:inkChg chg="add">
          <ac:chgData name="Pierre Gronlier" userId="b8123042-69d9-448f-a87a-3dc04faf96bd" providerId="ADAL" clId="{1638854D-9493-4EEF-90EF-533E9BB14BDA}" dt="2023-10-23T07:24:22.126" v="196" actId="9405"/>
          <ac:inkMkLst>
            <pc:docMk/>
            <pc:sldMk cId="249382418" sldId="2145708524"/>
            <ac:inkMk id="15" creationId="{A253F7A4-5118-5B36-A002-D3312840F331}"/>
          </ac:inkMkLst>
        </pc:inkChg>
        <pc:inkChg chg="add">
          <ac:chgData name="Pierre Gronlier" userId="b8123042-69d9-448f-a87a-3dc04faf96bd" providerId="ADAL" clId="{1638854D-9493-4EEF-90EF-533E9BB14BDA}" dt="2023-10-23T07:24:24.489" v="197" actId="9405"/>
          <ac:inkMkLst>
            <pc:docMk/>
            <pc:sldMk cId="249382418" sldId="2145708524"/>
            <ac:inkMk id="16" creationId="{E09BB470-7717-4C26-6506-B4BCF5253D1F}"/>
          </ac:inkMkLst>
        </pc:inkChg>
        <pc:inkChg chg="add">
          <ac:chgData name="Pierre Gronlier" userId="b8123042-69d9-448f-a87a-3dc04faf96bd" providerId="ADAL" clId="{1638854D-9493-4EEF-90EF-533E9BB14BDA}" dt="2023-10-23T07:24:26.728" v="198" actId="9405"/>
          <ac:inkMkLst>
            <pc:docMk/>
            <pc:sldMk cId="249382418" sldId="2145708524"/>
            <ac:inkMk id="17" creationId="{17EAC1D7-B0BC-D184-2850-F04EE881A9A1}"/>
          </ac:inkMkLst>
        </pc:inkChg>
        <pc:inkChg chg="add">
          <ac:chgData name="Pierre Gronlier" userId="b8123042-69d9-448f-a87a-3dc04faf96bd" providerId="ADAL" clId="{1638854D-9493-4EEF-90EF-533E9BB14BDA}" dt="2023-10-23T07:24:28.521" v="199" actId="9405"/>
          <ac:inkMkLst>
            <pc:docMk/>
            <pc:sldMk cId="249382418" sldId="2145708524"/>
            <ac:inkMk id="18" creationId="{58A5554A-C6CF-F0B3-ACB0-1C7DFFCA9D56}"/>
          </ac:inkMkLst>
        </pc:inkChg>
        <pc:inkChg chg="add">
          <ac:chgData name="Pierre Gronlier" userId="b8123042-69d9-448f-a87a-3dc04faf96bd" providerId="ADAL" clId="{1638854D-9493-4EEF-90EF-533E9BB14BDA}" dt="2023-10-23T07:24:30.121" v="200" actId="9405"/>
          <ac:inkMkLst>
            <pc:docMk/>
            <pc:sldMk cId="249382418" sldId="2145708524"/>
            <ac:inkMk id="19" creationId="{671EFDAC-15EA-2E6C-2B4F-13CD1A398A12}"/>
          </ac:inkMkLst>
        </pc:inkChg>
        <pc:inkChg chg="add">
          <ac:chgData name="Pierre Gronlier" userId="b8123042-69d9-448f-a87a-3dc04faf96bd" providerId="ADAL" clId="{1638854D-9493-4EEF-90EF-533E9BB14BDA}" dt="2023-10-23T07:24:31.788" v="201" actId="9405"/>
          <ac:inkMkLst>
            <pc:docMk/>
            <pc:sldMk cId="249382418" sldId="2145708524"/>
            <ac:inkMk id="20" creationId="{70D64A4F-C783-1450-0B58-16ECC3EE3735}"/>
          </ac:inkMkLst>
        </pc:inkChg>
        <pc:inkChg chg="add mod">
          <ac:chgData name="Pierre Gronlier" userId="b8123042-69d9-448f-a87a-3dc04faf96bd" providerId="ADAL" clId="{1638854D-9493-4EEF-90EF-533E9BB14BDA}" dt="2023-10-23T07:24:56.862" v="210"/>
          <ac:inkMkLst>
            <pc:docMk/>
            <pc:sldMk cId="249382418" sldId="2145708524"/>
            <ac:inkMk id="21" creationId="{B5FF0AF5-75B4-C4EC-EC01-6B188F812B3B}"/>
          </ac:inkMkLst>
        </pc:inkChg>
        <pc:inkChg chg="add mod">
          <ac:chgData name="Pierre Gronlier" userId="b8123042-69d9-448f-a87a-3dc04faf96bd" providerId="ADAL" clId="{1638854D-9493-4EEF-90EF-533E9BB14BDA}" dt="2023-10-23T07:24:56.862" v="210"/>
          <ac:inkMkLst>
            <pc:docMk/>
            <pc:sldMk cId="249382418" sldId="2145708524"/>
            <ac:inkMk id="22" creationId="{8EAFAA05-9A34-38FB-A725-1E91D5AEDE36}"/>
          </ac:inkMkLst>
        </pc:inkChg>
        <pc:inkChg chg="add mod">
          <ac:chgData name="Pierre Gronlier" userId="b8123042-69d9-448f-a87a-3dc04faf96bd" providerId="ADAL" clId="{1638854D-9493-4EEF-90EF-533E9BB14BDA}" dt="2023-10-23T07:24:56.862" v="210"/>
          <ac:inkMkLst>
            <pc:docMk/>
            <pc:sldMk cId="249382418" sldId="2145708524"/>
            <ac:inkMk id="24" creationId="{2211B760-483B-E115-0C77-6B10C7FE738D}"/>
          </ac:inkMkLst>
        </pc:inkChg>
        <pc:inkChg chg="add mod">
          <ac:chgData name="Pierre Gronlier" userId="b8123042-69d9-448f-a87a-3dc04faf96bd" providerId="ADAL" clId="{1638854D-9493-4EEF-90EF-533E9BB14BDA}" dt="2023-10-23T07:24:56.862" v="210"/>
          <ac:inkMkLst>
            <pc:docMk/>
            <pc:sldMk cId="249382418" sldId="2145708524"/>
            <ac:inkMk id="25" creationId="{80DC88E6-4822-2B0D-0C10-0A8788D94A4B}"/>
          </ac:inkMkLst>
        </pc:inkChg>
        <pc:inkChg chg="add mod">
          <ac:chgData name="Pierre Gronlier" userId="b8123042-69d9-448f-a87a-3dc04faf96bd" providerId="ADAL" clId="{1638854D-9493-4EEF-90EF-533E9BB14BDA}" dt="2023-10-23T07:24:56.862" v="210"/>
          <ac:inkMkLst>
            <pc:docMk/>
            <pc:sldMk cId="249382418" sldId="2145708524"/>
            <ac:inkMk id="27" creationId="{0FB2270B-50C4-F973-0236-92DEC244635E}"/>
          </ac:inkMkLst>
        </pc:inkChg>
        <pc:inkChg chg="add mod">
          <ac:chgData name="Pierre Gronlier" userId="b8123042-69d9-448f-a87a-3dc04faf96bd" providerId="ADAL" clId="{1638854D-9493-4EEF-90EF-533E9BB14BDA}" dt="2023-10-23T07:24:56.862" v="210"/>
          <ac:inkMkLst>
            <pc:docMk/>
            <pc:sldMk cId="249382418" sldId="2145708524"/>
            <ac:inkMk id="28" creationId="{A22B6762-EC94-B0A8-D6E6-3447F65874B5}"/>
          </ac:inkMkLst>
        </pc:inkChg>
        <pc:inkChg chg="add del mod">
          <ac:chgData name="Pierre Gronlier" userId="b8123042-69d9-448f-a87a-3dc04faf96bd" providerId="ADAL" clId="{1638854D-9493-4EEF-90EF-533E9BB14BDA}" dt="2023-10-23T07:26:42.694" v="217"/>
          <ac:inkMkLst>
            <pc:docMk/>
            <pc:sldMk cId="249382418" sldId="2145708524"/>
            <ac:inkMk id="31" creationId="{6E0639ED-2C97-141D-8278-5912F3F4C288}"/>
          </ac:inkMkLst>
        </pc:inkChg>
        <pc:inkChg chg="add del mod">
          <ac:chgData name="Pierre Gronlier" userId="b8123042-69d9-448f-a87a-3dc04faf96bd" providerId="ADAL" clId="{1638854D-9493-4EEF-90EF-533E9BB14BDA}" dt="2023-10-23T07:25:32.490" v="215"/>
          <ac:inkMkLst>
            <pc:docMk/>
            <pc:sldMk cId="249382418" sldId="2145708524"/>
            <ac:inkMk id="32" creationId="{02148DE6-8BF1-07ED-C454-47D8CECD3426}"/>
          </ac:inkMkLst>
        </pc:inkChg>
        <pc:inkChg chg="add del mod">
          <ac:chgData name="Pierre Gronlier" userId="b8123042-69d9-448f-a87a-3dc04faf96bd" providerId="ADAL" clId="{1638854D-9493-4EEF-90EF-533E9BB14BDA}" dt="2023-10-23T07:25:32.491" v="216"/>
          <ac:inkMkLst>
            <pc:docMk/>
            <pc:sldMk cId="249382418" sldId="2145708524"/>
            <ac:inkMk id="33" creationId="{F5A0E448-2566-E749-7847-28185DBF97CD}"/>
          </ac:inkMkLst>
        </pc:inkChg>
        <pc:inkChg chg="add">
          <ac:chgData name="Pierre Gronlier" userId="b8123042-69d9-448f-a87a-3dc04faf96bd" providerId="ADAL" clId="{1638854D-9493-4EEF-90EF-533E9BB14BDA}" dt="2023-10-23T07:27:27.247" v="218" actId="9405"/>
          <ac:inkMkLst>
            <pc:docMk/>
            <pc:sldMk cId="249382418" sldId="2145708524"/>
            <ac:inkMk id="35" creationId="{C413D840-884E-98C6-1CF0-C5A692AE855D}"/>
          </ac:inkMkLst>
        </pc:inkChg>
        <pc:inkChg chg="add">
          <ac:chgData name="Pierre Gronlier" userId="b8123042-69d9-448f-a87a-3dc04faf96bd" providerId="ADAL" clId="{1638854D-9493-4EEF-90EF-533E9BB14BDA}" dt="2023-10-23T07:28:03.153" v="219" actId="9405"/>
          <ac:inkMkLst>
            <pc:docMk/>
            <pc:sldMk cId="249382418" sldId="2145708524"/>
            <ac:inkMk id="36" creationId="{59ED5EA3-D609-607B-F379-694900852836}"/>
          </ac:inkMkLst>
        </pc:inkChg>
        <pc:inkChg chg="add">
          <ac:chgData name="Pierre Gronlier" userId="b8123042-69d9-448f-a87a-3dc04faf96bd" providerId="ADAL" clId="{1638854D-9493-4EEF-90EF-533E9BB14BDA}" dt="2023-10-23T07:28:48.151" v="220" actId="9405"/>
          <ac:inkMkLst>
            <pc:docMk/>
            <pc:sldMk cId="249382418" sldId="2145708524"/>
            <ac:inkMk id="37" creationId="{E19237DA-C749-4808-6220-11DC7E023B31}"/>
          </ac:inkMkLst>
        </pc:inkChg>
        <pc:inkChg chg="add">
          <ac:chgData name="Pierre Gronlier" userId="b8123042-69d9-448f-a87a-3dc04faf96bd" providerId="ADAL" clId="{1638854D-9493-4EEF-90EF-533E9BB14BDA}" dt="2023-10-23T07:29:03.925" v="221" actId="9405"/>
          <ac:inkMkLst>
            <pc:docMk/>
            <pc:sldMk cId="249382418" sldId="2145708524"/>
            <ac:inkMk id="38" creationId="{76342352-6E8A-A53B-C90C-67AB8F171E30}"/>
          </ac:inkMkLst>
        </pc:inkChg>
        <pc:inkChg chg="add">
          <ac:chgData name="Pierre Gronlier" userId="b8123042-69d9-448f-a87a-3dc04faf96bd" providerId="ADAL" clId="{1638854D-9493-4EEF-90EF-533E9BB14BDA}" dt="2023-10-23T07:29:19.970" v="223" actId="9405"/>
          <ac:inkMkLst>
            <pc:docMk/>
            <pc:sldMk cId="249382418" sldId="2145708524"/>
            <ac:inkMk id="39" creationId="{7EB38BF6-65A7-C7FB-320D-7676DF9570F8}"/>
          </ac:inkMkLst>
        </pc:inkChg>
        <pc:inkChg chg="add">
          <ac:chgData name="Pierre Gronlier" userId="b8123042-69d9-448f-a87a-3dc04faf96bd" providerId="ADAL" clId="{1638854D-9493-4EEF-90EF-533E9BB14BDA}" dt="2023-10-23T07:29:23.172" v="224" actId="9405"/>
          <ac:inkMkLst>
            <pc:docMk/>
            <pc:sldMk cId="249382418" sldId="2145708524"/>
            <ac:inkMk id="40" creationId="{CC78EC9F-4C66-24CF-8EE6-E59E37EF3D53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41" creationId="{8DDD2898-4531-4153-F681-495A5FC70CB5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42" creationId="{B7904E85-807F-3D81-CBD4-B9F42927930F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43" creationId="{CC915114-C087-BE8F-3A1A-834DDAD117BA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44" creationId="{D0725C62-2175-DD15-F34A-98D84C850A4D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45" creationId="{E7B02B2F-38B7-474B-20DA-A5BA21E937B1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47" creationId="{257BEEE9-4265-2894-5DC8-FF4D624607F0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48" creationId="{0A0A63CD-AE54-8B65-C20E-440EF33A2586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49" creationId="{FDB0A92B-629E-00C2-7DEF-5403F21A3374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50" creationId="{D409A83E-5CB8-8B44-13D4-952ED0B29444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51" creationId="{E71E3794-E126-6BC6-1EEF-41E82B5C32B1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52" creationId="{A552B31A-064A-8058-0AD3-4B1A2527465B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53" creationId="{5963CB29-72D3-D59A-0AE4-C47166A3B2CF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54" creationId="{AD3F833D-8100-1B12-8AFD-1D5133E4DEAA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55" creationId="{159F640A-4E21-9FC1-8606-B3E5231D16E0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58" creationId="{78471CF7-4274-CE58-F9EC-5962D08DFCC1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59" creationId="{2C54C4C9-AD13-7B45-4261-CF0E15696776}"/>
          </ac:inkMkLst>
        </pc:inkChg>
        <pc:inkChg chg="add mod">
          <ac:chgData name="Pierre Gronlier" userId="b8123042-69d9-448f-a87a-3dc04faf96bd" providerId="ADAL" clId="{1638854D-9493-4EEF-90EF-533E9BB14BDA}" dt="2023-10-23T07:46:42.802" v="333"/>
          <ac:inkMkLst>
            <pc:docMk/>
            <pc:sldMk cId="249382418" sldId="2145708524"/>
            <ac:inkMk id="61" creationId="{CCAD7BB5-A70F-BDC8-5433-178C5DA7ECB3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63" creationId="{2E865082-7E3C-665C-5601-5F703B11B451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64" creationId="{B304235E-C13F-3F9F-DB61-A2F2C8539853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65" creationId="{AAFAA299-59FE-C858-62E3-50053D2044C7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66" creationId="{D6C0C575-4651-5C9D-7A05-06B5C4AA7E20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67" creationId="{2755E901-70E9-DA64-8E0D-97FFBF4D6049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68" creationId="{7CB519FD-DDA7-3A21-A2B9-4504EC4A47C3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69" creationId="{CC40A8F5-822A-5649-10DB-6BA62474F58E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70" creationId="{49B619E4-2560-3F2A-DCDE-AF0B3BA97146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71" creationId="{A9CC3962-A582-38F4-62AA-24B0D711DD66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72" creationId="{79887330-2729-CD83-5A2B-D73DE876AD80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73" creationId="{B5B29647-8C0F-9FB6-6A3A-127E1F614D82}"/>
          </ac:inkMkLst>
        </pc:inkChg>
        <pc:inkChg chg="add">
          <ac:chgData name="Pierre Gronlier" userId="b8123042-69d9-448f-a87a-3dc04faf96bd" providerId="ADAL" clId="{1638854D-9493-4EEF-90EF-533E9BB14BDA}" dt="2023-10-23T07:31:21.880" v="258" actId="9405"/>
          <ac:inkMkLst>
            <pc:docMk/>
            <pc:sldMk cId="249382418" sldId="2145708524"/>
            <ac:inkMk id="75" creationId="{B65A6418-2167-9C96-C284-5D965124A77D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76" creationId="{0D9C302D-BEEA-9CDA-EC8B-A0487687185B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77" creationId="{8CB0CB7B-2AA0-D167-6805-7C30AE4ACA9F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79" creationId="{87A00BB8-7ADA-C226-43B5-31EA7B795953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81" creationId="{8FD81C45-DB21-1F5D-F0B8-7525F6A4A256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82" creationId="{43254163-D0DD-208B-290C-943BB3521E05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84" creationId="{F9558927-A47D-274B-1521-00169BD81B97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86" creationId="{6AE741C7-891D-8D81-B7E2-D27B2C27FDA2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87" creationId="{ED3CD250-FD07-ABE3-1AC8-069122097A53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89" creationId="{84FB145D-16CF-694A-31AF-FE463368A980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90" creationId="{97D27F78-419B-56AD-76F0-3D1A26CECDCD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92" creationId="{861A25CA-9624-078B-D78B-53D69169BFED}"/>
          </ac:inkMkLst>
        </pc:inkChg>
        <pc:inkChg chg="add">
          <ac:chgData name="Pierre Gronlier" userId="b8123042-69d9-448f-a87a-3dc04faf96bd" providerId="ADAL" clId="{1638854D-9493-4EEF-90EF-533E9BB14BDA}" dt="2023-10-23T07:40:51.060" v="299" actId="9405"/>
          <ac:inkMkLst>
            <pc:docMk/>
            <pc:sldMk cId="249382418" sldId="2145708524"/>
            <ac:inkMk id="94" creationId="{78C4C4BE-04EF-C40C-B11E-F4EEEB4D8C46}"/>
          </ac:inkMkLst>
        </pc:inkChg>
        <pc:inkChg chg="add del mod">
          <ac:chgData name="Pierre Gronlier" userId="b8123042-69d9-448f-a87a-3dc04faf96bd" providerId="ADAL" clId="{1638854D-9493-4EEF-90EF-533E9BB14BDA}" dt="2023-10-23T07:41:20.874" v="311"/>
          <ac:inkMkLst>
            <pc:docMk/>
            <pc:sldMk cId="249382418" sldId="2145708524"/>
            <ac:inkMk id="95" creationId="{AD386BD0-1D0F-D904-3710-B05AFB7F9E80}"/>
          </ac:inkMkLst>
        </pc:inkChg>
        <pc:inkChg chg="add del mod">
          <ac:chgData name="Pierre Gronlier" userId="b8123042-69d9-448f-a87a-3dc04faf96bd" providerId="ADAL" clId="{1638854D-9493-4EEF-90EF-533E9BB14BDA}" dt="2023-10-23T07:41:20.874" v="313"/>
          <ac:inkMkLst>
            <pc:docMk/>
            <pc:sldMk cId="249382418" sldId="2145708524"/>
            <ac:inkMk id="96" creationId="{602BC393-5E54-60B1-9419-80501EC00E79}"/>
          </ac:inkMkLst>
        </pc:inkChg>
        <pc:inkChg chg="add del mod">
          <ac:chgData name="Pierre Gronlier" userId="b8123042-69d9-448f-a87a-3dc04faf96bd" providerId="ADAL" clId="{1638854D-9493-4EEF-90EF-533E9BB14BDA}" dt="2023-10-23T07:41:20.874" v="312"/>
          <ac:inkMkLst>
            <pc:docMk/>
            <pc:sldMk cId="249382418" sldId="2145708524"/>
            <ac:inkMk id="97" creationId="{E808ACC8-16B3-98C1-7C72-896BDC9CB2BC}"/>
          </ac:inkMkLst>
        </pc:inkChg>
        <pc:inkChg chg="add del mod">
          <ac:chgData name="Pierre Gronlier" userId="b8123042-69d9-448f-a87a-3dc04faf96bd" providerId="ADAL" clId="{1638854D-9493-4EEF-90EF-533E9BB14BDA}" dt="2023-10-23T07:41:20.873" v="310"/>
          <ac:inkMkLst>
            <pc:docMk/>
            <pc:sldMk cId="249382418" sldId="2145708524"/>
            <ac:inkMk id="98" creationId="{DB857B8A-F803-0E60-17F6-124794D198BB}"/>
          </ac:inkMkLst>
        </pc:inkChg>
        <pc:inkChg chg="add del mod">
          <ac:chgData name="Pierre Gronlier" userId="b8123042-69d9-448f-a87a-3dc04faf96bd" providerId="ADAL" clId="{1638854D-9493-4EEF-90EF-533E9BB14BDA}" dt="2023-10-23T07:41:20.874" v="314"/>
          <ac:inkMkLst>
            <pc:docMk/>
            <pc:sldMk cId="249382418" sldId="2145708524"/>
            <ac:inkMk id="99" creationId="{B97AC888-EE67-295B-C21A-C56EDDDB83F8}"/>
          </ac:inkMkLst>
        </pc:inkChg>
        <pc:inkChg chg="add del mod">
          <ac:chgData name="Pierre Gronlier" userId="b8123042-69d9-448f-a87a-3dc04faf96bd" providerId="ADAL" clId="{1638854D-9493-4EEF-90EF-533E9BB14BDA}" dt="2023-10-23T07:41:21.647" v="317"/>
          <ac:inkMkLst>
            <pc:docMk/>
            <pc:sldMk cId="249382418" sldId="2145708524"/>
            <ac:inkMk id="100" creationId="{9D50837C-2BB5-3C7B-6A3D-E16E644016C3}"/>
          </ac:inkMkLst>
        </pc:inkChg>
        <pc:inkChg chg="add del mod">
          <ac:chgData name="Pierre Gronlier" userId="b8123042-69d9-448f-a87a-3dc04faf96bd" providerId="ADAL" clId="{1638854D-9493-4EEF-90EF-533E9BB14BDA}" dt="2023-10-23T07:41:20.874" v="316"/>
          <ac:inkMkLst>
            <pc:docMk/>
            <pc:sldMk cId="249382418" sldId="2145708524"/>
            <ac:inkMk id="101" creationId="{8A4B5435-8E52-046D-BA90-57F492F24F9F}"/>
          </ac:inkMkLst>
        </pc:inkChg>
        <pc:inkChg chg="add del mod">
          <ac:chgData name="Pierre Gronlier" userId="b8123042-69d9-448f-a87a-3dc04faf96bd" providerId="ADAL" clId="{1638854D-9493-4EEF-90EF-533E9BB14BDA}" dt="2023-10-23T07:41:20.874" v="315"/>
          <ac:inkMkLst>
            <pc:docMk/>
            <pc:sldMk cId="249382418" sldId="2145708524"/>
            <ac:inkMk id="103" creationId="{6C76DCB6-2159-1D26-B5C9-7C5CAB62FD13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05" creationId="{04280E50-8E18-C3DC-D6BE-1216B6128B94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06" creationId="{52000F11-EB51-176C-D191-CBA69D366804}"/>
          </ac:inkMkLst>
        </pc:inkChg>
        <pc:inkChg chg="add del">
          <ac:chgData name="Pierre Gronlier" userId="b8123042-69d9-448f-a87a-3dc04faf96bd" providerId="ADAL" clId="{1638854D-9493-4EEF-90EF-533E9BB14BDA}" dt="2023-10-23T07:46:32.480" v="322" actId="9405"/>
          <ac:inkMkLst>
            <pc:docMk/>
            <pc:sldMk cId="249382418" sldId="2145708524"/>
            <ac:inkMk id="108" creationId="{ADFC85DA-BB64-B97B-FD94-EF5E6171345A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09" creationId="{BA0A084E-9412-9EF3-20DD-600715D8BB7F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10" creationId="{DA1C43CD-DACF-1E64-5A6F-DB5941EA4939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11" creationId="{B148D141-AAA5-B95D-0941-7BADF45A2AAD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13" creationId="{A8E9355C-65FC-9FD1-EE1E-74BEE341B98E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14" creationId="{A1D4174A-2C65-2A31-5218-082AA7213E68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15" creationId="{03B1187E-CFD5-95EE-CABA-440BD6EC1DF2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16" creationId="{CB744DD1-A544-41B9-312F-EC683BAABD1E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17" creationId="{CCED466D-BE78-AFC8-9173-A40B68A5AF34}"/>
          </ac:inkMkLst>
        </pc:inkChg>
        <pc:inkChg chg="add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18" creationId="{029B43D4-A579-94C6-25C9-7DAE3841F278}"/>
          </ac:inkMkLst>
        </pc:inkChg>
        <pc:inkChg chg="add del mod">
          <ac:chgData name="Pierre Gronlier" userId="b8123042-69d9-448f-a87a-3dc04faf96bd" providerId="ADAL" clId="{1638854D-9493-4EEF-90EF-533E9BB14BDA}" dt="2023-10-23T07:46:54.977" v="338"/>
          <ac:inkMkLst>
            <pc:docMk/>
            <pc:sldMk cId="249382418" sldId="2145708524"/>
            <ac:inkMk id="120" creationId="{6E78635A-632F-E0D5-B55A-AF83A534BD63}"/>
          </ac:inkMkLst>
        </pc:inkChg>
        <pc:inkChg chg="add del mod">
          <ac:chgData name="Pierre Gronlier" userId="b8123042-69d9-448f-a87a-3dc04faf96bd" providerId="ADAL" clId="{1638854D-9493-4EEF-90EF-533E9BB14BDA}" dt="2023-10-23T07:46:54.978" v="339"/>
          <ac:inkMkLst>
            <pc:docMk/>
            <pc:sldMk cId="249382418" sldId="2145708524"/>
            <ac:inkMk id="121" creationId="{91F0021C-90C0-65A4-EA2A-9C31D8F4545A}"/>
          </ac:inkMkLst>
        </pc:inkChg>
        <pc:inkChg chg="add del mod">
          <ac:chgData name="Pierre Gronlier" userId="b8123042-69d9-448f-a87a-3dc04faf96bd" providerId="ADAL" clId="{1638854D-9493-4EEF-90EF-533E9BB14BDA}" dt="2023-10-23T07:46:54.979" v="340"/>
          <ac:inkMkLst>
            <pc:docMk/>
            <pc:sldMk cId="249382418" sldId="2145708524"/>
            <ac:inkMk id="122" creationId="{C3C05244-A3DE-0C37-D7BB-35F233943E7A}"/>
          </ac:inkMkLst>
        </pc:inkChg>
        <pc:inkChg chg="add">
          <ac:chgData name="Pierre Gronlier" userId="b8123042-69d9-448f-a87a-3dc04faf96bd" providerId="ADAL" clId="{1638854D-9493-4EEF-90EF-533E9BB14BDA}" dt="2023-10-23T07:55:46.590" v="407" actId="9405"/>
          <ac:inkMkLst>
            <pc:docMk/>
            <pc:sldMk cId="249382418" sldId="2145708524"/>
            <ac:inkMk id="124" creationId="{38955D54-72AB-DBC8-6528-9642FE3E0E3E}"/>
          </ac:inkMkLst>
        </pc:inkChg>
        <pc:inkChg chg="add mod">
          <ac:chgData name="Pierre Gronlier" userId="b8123042-69d9-448f-a87a-3dc04faf96bd" providerId="ADAL" clId="{1638854D-9493-4EEF-90EF-533E9BB14BDA}" dt="2023-10-23T07:55:53.356" v="410"/>
          <ac:inkMkLst>
            <pc:docMk/>
            <pc:sldMk cId="249382418" sldId="2145708524"/>
            <ac:inkMk id="125" creationId="{B00CE067-B1E9-E311-2077-BFEE4662F734}"/>
          </ac:inkMkLst>
        </pc:inkChg>
        <pc:inkChg chg="add mod">
          <ac:chgData name="Pierre Gronlier" userId="b8123042-69d9-448f-a87a-3dc04faf96bd" providerId="ADAL" clId="{1638854D-9493-4EEF-90EF-533E9BB14BDA}" dt="2023-10-23T07:55:53.356" v="410"/>
          <ac:inkMkLst>
            <pc:docMk/>
            <pc:sldMk cId="249382418" sldId="2145708524"/>
            <ac:inkMk id="126" creationId="{5D798B6C-91B5-2D43-1526-38A1690CF67A}"/>
          </ac:inkMkLst>
        </pc:inkChg>
      </pc:sldChg>
      <pc:sldChg chg="add del">
        <pc:chgData name="Pierre Gronlier" userId="b8123042-69d9-448f-a87a-3dc04faf96bd" providerId="ADAL" clId="{1638854D-9493-4EEF-90EF-533E9BB14BDA}" dt="2023-10-20T12:34:42.398" v="177" actId="47"/>
        <pc:sldMkLst>
          <pc:docMk/>
          <pc:sldMk cId="3165359614" sldId="2145708524"/>
        </pc:sldMkLst>
      </pc:sldChg>
      <pc:sldChg chg="addSp modSp new del mod">
        <pc:chgData name="Pierre Gronlier" userId="b8123042-69d9-448f-a87a-3dc04faf96bd" providerId="ADAL" clId="{1638854D-9493-4EEF-90EF-533E9BB14BDA}" dt="2023-10-24T13:59:34.302" v="853" actId="47"/>
        <pc:sldMkLst>
          <pc:docMk/>
          <pc:sldMk cId="3235443055" sldId="2145708525"/>
        </pc:sldMkLst>
        <pc:grpChg chg="mod">
          <ac:chgData name="Pierre Gronlier" userId="b8123042-69d9-448f-a87a-3dc04faf96bd" providerId="ADAL" clId="{1638854D-9493-4EEF-90EF-533E9BB14BDA}" dt="2023-10-23T07:38:56.842" v="288"/>
          <ac:grpSpMkLst>
            <pc:docMk/>
            <pc:sldMk cId="3235443055" sldId="2145708525"/>
            <ac:grpSpMk id="5" creationId="{58A3BED9-2010-26D2-DEB6-3D3D46BA206D}"/>
          </ac:grpSpMkLst>
        </pc:grpChg>
        <pc:picChg chg="add mod">
          <ac:chgData name="Pierre Gronlier" userId="b8123042-69d9-448f-a87a-3dc04faf96bd" providerId="ADAL" clId="{1638854D-9493-4EEF-90EF-533E9BB14BDA}" dt="2023-10-23T07:38:19.735" v="284" actId="1076"/>
          <ac:picMkLst>
            <pc:docMk/>
            <pc:sldMk cId="3235443055" sldId="2145708525"/>
            <ac:picMk id="2050" creationId="{CB595D8B-E9A5-FD4F-6CFB-B7424C9EA818}"/>
          </ac:picMkLst>
        </pc:picChg>
        <pc:inkChg chg="add mod">
          <ac:chgData name="Pierre Gronlier" userId="b8123042-69d9-448f-a87a-3dc04faf96bd" providerId="ADAL" clId="{1638854D-9493-4EEF-90EF-533E9BB14BDA}" dt="2023-10-23T07:38:56.842" v="288"/>
          <ac:inkMkLst>
            <pc:docMk/>
            <pc:sldMk cId="3235443055" sldId="2145708525"/>
            <ac:inkMk id="2" creationId="{159527C4-7321-2A7E-5C8D-169840CA94A2}"/>
          </ac:inkMkLst>
        </pc:inkChg>
        <pc:inkChg chg="add mod">
          <ac:chgData name="Pierre Gronlier" userId="b8123042-69d9-448f-a87a-3dc04faf96bd" providerId="ADAL" clId="{1638854D-9493-4EEF-90EF-533E9BB14BDA}" dt="2023-10-23T07:38:56.842" v="288"/>
          <ac:inkMkLst>
            <pc:docMk/>
            <pc:sldMk cId="3235443055" sldId="2145708525"/>
            <ac:inkMk id="3" creationId="{797D1480-C2B1-A358-B89C-FBE131CADD17}"/>
          </ac:inkMkLst>
        </pc:inkChg>
        <pc:inkChg chg="add mod">
          <ac:chgData name="Pierre Gronlier" userId="b8123042-69d9-448f-a87a-3dc04faf96bd" providerId="ADAL" clId="{1638854D-9493-4EEF-90EF-533E9BB14BDA}" dt="2023-10-23T07:38:56.842" v="288"/>
          <ac:inkMkLst>
            <pc:docMk/>
            <pc:sldMk cId="3235443055" sldId="2145708525"/>
            <ac:inkMk id="4" creationId="{C2512B85-A1D7-C6CC-84CF-47F4CCD136B2}"/>
          </ac:inkMkLst>
        </pc:inkChg>
        <pc:inkChg chg="add">
          <ac:chgData name="Pierre Gronlier" userId="b8123042-69d9-448f-a87a-3dc04faf96bd" providerId="ADAL" clId="{1638854D-9493-4EEF-90EF-533E9BB14BDA}" dt="2023-10-23T07:38:59.601" v="289" actId="9405"/>
          <ac:inkMkLst>
            <pc:docMk/>
            <pc:sldMk cId="3235443055" sldId="2145708525"/>
            <ac:inkMk id="6" creationId="{7BB73AA9-CE39-1620-B023-B60C86535EA3}"/>
          </ac:inkMkLst>
        </pc:inkChg>
        <pc:inkChg chg="add">
          <ac:chgData name="Pierre Gronlier" userId="b8123042-69d9-448f-a87a-3dc04faf96bd" providerId="ADAL" clId="{1638854D-9493-4EEF-90EF-533E9BB14BDA}" dt="2023-10-23T07:39:01.072" v="290" actId="9405"/>
          <ac:inkMkLst>
            <pc:docMk/>
            <pc:sldMk cId="3235443055" sldId="2145708525"/>
            <ac:inkMk id="7" creationId="{FA77A539-5AD4-83F9-D9CD-1D2E24FBE7E0}"/>
          </ac:inkMkLst>
        </pc:inkChg>
        <pc:inkChg chg="add">
          <ac:chgData name="Pierre Gronlier" userId="b8123042-69d9-448f-a87a-3dc04faf96bd" providerId="ADAL" clId="{1638854D-9493-4EEF-90EF-533E9BB14BDA}" dt="2023-10-23T07:39:06.405" v="291" actId="9405"/>
          <ac:inkMkLst>
            <pc:docMk/>
            <pc:sldMk cId="3235443055" sldId="2145708525"/>
            <ac:inkMk id="8" creationId="{66E5C158-DC8B-F2F5-8951-A00CA27A39CC}"/>
          </ac:inkMkLst>
        </pc:inkChg>
        <pc:inkChg chg="add">
          <ac:chgData name="Pierre Gronlier" userId="b8123042-69d9-448f-a87a-3dc04faf96bd" providerId="ADAL" clId="{1638854D-9493-4EEF-90EF-533E9BB14BDA}" dt="2023-10-23T07:39:08.099" v="292" actId="9405"/>
          <ac:inkMkLst>
            <pc:docMk/>
            <pc:sldMk cId="3235443055" sldId="2145708525"/>
            <ac:inkMk id="9" creationId="{64D3C200-C57E-C40F-6D8F-70A2A2B6868D}"/>
          </ac:inkMkLst>
        </pc:inkChg>
        <pc:inkChg chg="add">
          <ac:chgData name="Pierre Gronlier" userId="b8123042-69d9-448f-a87a-3dc04faf96bd" providerId="ADAL" clId="{1638854D-9493-4EEF-90EF-533E9BB14BDA}" dt="2023-10-23T07:39:09.149" v="293" actId="9405"/>
          <ac:inkMkLst>
            <pc:docMk/>
            <pc:sldMk cId="3235443055" sldId="2145708525"/>
            <ac:inkMk id="10" creationId="{B0A232C3-5699-87E4-0972-0336BECA3171}"/>
          </ac:inkMkLst>
        </pc:inkChg>
        <pc:inkChg chg="add">
          <ac:chgData name="Pierre Gronlier" userId="b8123042-69d9-448f-a87a-3dc04faf96bd" providerId="ADAL" clId="{1638854D-9493-4EEF-90EF-533E9BB14BDA}" dt="2023-10-23T07:39:10.382" v="294" actId="9405"/>
          <ac:inkMkLst>
            <pc:docMk/>
            <pc:sldMk cId="3235443055" sldId="2145708525"/>
            <ac:inkMk id="11" creationId="{077A9908-8B3B-F21B-1DCB-487C46883890}"/>
          </ac:inkMkLst>
        </pc:inkChg>
        <pc:inkChg chg="add">
          <ac:chgData name="Pierre Gronlier" userId="b8123042-69d9-448f-a87a-3dc04faf96bd" providerId="ADAL" clId="{1638854D-9493-4EEF-90EF-533E9BB14BDA}" dt="2023-10-23T07:39:12.568" v="295" actId="9405"/>
          <ac:inkMkLst>
            <pc:docMk/>
            <pc:sldMk cId="3235443055" sldId="2145708525"/>
            <ac:inkMk id="12" creationId="{31D28D96-0765-1CF0-8BAD-42C7EEC77852}"/>
          </ac:inkMkLst>
        </pc:inkChg>
        <pc:inkChg chg="add">
          <ac:chgData name="Pierre Gronlier" userId="b8123042-69d9-448f-a87a-3dc04faf96bd" providerId="ADAL" clId="{1638854D-9493-4EEF-90EF-533E9BB14BDA}" dt="2023-10-23T07:39:13.768" v="296" actId="9405"/>
          <ac:inkMkLst>
            <pc:docMk/>
            <pc:sldMk cId="3235443055" sldId="2145708525"/>
            <ac:inkMk id="13" creationId="{70C38FC8-C13F-F6F0-A025-2F6143235E44}"/>
          </ac:inkMkLst>
        </pc:inkChg>
        <pc:inkChg chg="add">
          <ac:chgData name="Pierre Gronlier" userId="b8123042-69d9-448f-a87a-3dc04faf96bd" providerId="ADAL" clId="{1638854D-9493-4EEF-90EF-533E9BB14BDA}" dt="2023-10-23T07:39:52.785" v="297" actId="9405"/>
          <ac:inkMkLst>
            <pc:docMk/>
            <pc:sldMk cId="3235443055" sldId="2145708525"/>
            <ac:inkMk id="14" creationId="{C8B3289F-E73C-313E-067A-2A790064870A}"/>
          </ac:inkMkLst>
        </pc:inkChg>
        <pc:inkChg chg="add">
          <ac:chgData name="Pierre Gronlier" userId="b8123042-69d9-448f-a87a-3dc04faf96bd" providerId="ADAL" clId="{1638854D-9493-4EEF-90EF-533E9BB14BDA}" dt="2023-10-23T07:40:00.541" v="298" actId="9405"/>
          <ac:inkMkLst>
            <pc:docMk/>
            <pc:sldMk cId="3235443055" sldId="2145708525"/>
            <ac:inkMk id="15" creationId="{F36ED336-0E9C-2401-E656-DFCE35685E8C}"/>
          </ac:inkMkLst>
        </pc:inkChg>
      </pc:sldChg>
      <pc:sldChg chg="addSp delSp modSp new del mod">
        <pc:chgData name="Pierre Gronlier" userId="b8123042-69d9-448f-a87a-3dc04faf96bd" providerId="ADAL" clId="{1638854D-9493-4EEF-90EF-533E9BB14BDA}" dt="2023-10-24T13:59:36.988" v="855" actId="47"/>
        <pc:sldMkLst>
          <pc:docMk/>
          <pc:sldMk cId="3110250651" sldId="2145708526"/>
        </pc:sldMkLst>
        <pc:grpChg chg="del mod">
          <ac:chgData name="Pierre Gronlier" userId="b8123042-69d9-448f-a87a-3dc04faf96bd" providerId="ADAL" clId="{1638854D-9493-4EEF-90EF-533E9BB14BDA}" dt="2023-10-23T07:54:50.921" v="398"/>
          <ac:grpSpMkLst>
            <pc:docMk/>
            <pc:sldMk cId="3110250651" sldId="2145708526"/>
            <ac:grpSpMk id="6" creationId="{F30A5A09-9682-094E-DC42-715F1B297B70}"/>
          </ac:grpSpMkLst>
        </pc:grpChg>
        <pc:grpChg chg="del mod">
          <ac:chgData name="Pierre Gronlier" userId="b8123042-69d9-448f-a87a-3dc04faf96bd" providerId="ADAL" clId="{1638854D-9493-4EEF-90EF-533E9BB14BDA}" dt="2023-10-23T07:54:50.921" v="398"/>
          <ac:grpSpMkLst>
            <pc:docMk/>
            <pc:sldMk cId="3110250651" sldId="2145708526"/>
            <ac:grpSpMk id="10" creationId="{72651785-3005-6888-B364-53D966ED4AEC}"/>
          </ac:grpSpMkLst>
        </pc:grpChg>
        <pc:grpChg chg="mod">
          <ac:chgData name="Pierre Gronlier" userId="b8123042-69d9-448f-a87a-3dc04faf96bd" providerId="ADAL" clId="{1638854D-9493-4EEF-90EF-533E9BB14BDA}" dt="2023-10-23T07:52:44.281" v="359"/>
          <ac:grpSpMkLst>
            <pc:docMk/>
            <pc:sldMk cId="3110250651" sldId="2145708526"/>
            <ac:grpSpMk id="19" creationId="{CCAE37CA-EAC3-AF68-B02B-022BD0AD6341}"/>
          </ac:grpSpMkLst>
        </pc:grpChg>
        <pc:grpChg chg="mod">
          <ac:chgData name="Pierre Gronlier" userId="b8123042-69d9-448f-a87a-3dc04faf96bd" providerId="ADAL" clId="{1638854D-9493-4EEF-90EF-533E9BB14BDA}" dt="2023-10-23T07:52:44.281" v="359"/>
          <ac:grpSpMkLst>
            <pc:docMk/>
            <pc:sldMk cId="3110250651" sldId="2145708526"/>
            <ac:grpSpMk id="20" creationId="{1C7A0042-6202-592E-71FA-63F0D4C1BE92}"/>
          </ac:grpSpMkLst>
        </pc:grpChg>
        <pc:grpChg chg="mod">
          <ac:chgData name="Pierre Gronlier" userId="b8123042-69d9-448f-a87a-3dc04faf96bd" providerId="ADAL" clId="{1638854D-9493-4EEF-90EF-533E9BB14BDA}" dt="2023-10-23T07:52:44.281" v="359"/>
          <ac:grpSpMkLst>
            <pc:docMk/>
            <pc:sldMk cId="3110250651" sldId="2145708526"/>
            <ac:grpSpMk id="21" creationId="{C5EEE847-B290-5435-8A4B-1CA1FCE96571}"/>
          </ac:grpSpMkLst>
        </pc:grpChg>
        <pc:grpChg chg="del mod">
          <ac:chgData name="Pierre Gronlier" userId="b8123042-69d9-448f-a87a-3dc04faf96bd" providerId="ADAL" clId="{1638854D-9493-4EEF-90EF-533E9BB14BDA}" dt="2023-10-23T07:54:19.666" v="377"/>
          <ac:grpSpMkLst>
            <pc:docMk/>
            <pc:sldMk cId="3110250651" sldId="2145708526"/>
            <ac:grpSpMk id="24" creationId="{0D2514B1-97F3-C195-02D3-7F1A4B85061F}"/>
          </ac:grpSpMkLst>
        </pc:grpChg>
        <pc:grpChg chg="del mod">
          <ac:chgData name="Pierre Gronlier" userId="b8123042-69d9-448f-a87a-3dc04faf96bd" providerId="ADAL" clId="{1638854D-9493-4EEF-90EF-533E9BB14BDA}" dt="2023-10-23T07:54:19.666" v="377"/>
          <ac:grpSpMkLst>
            <pc:docMk/>
            <pc:sldMk cId="3110250651" sldId="2145708526"/>
            <ac:grpSpMk id="36" creationId="{83FBA830-F90E-7A8D-F967-314B29834D66}"/>
          </ac:grpSpMkLst>
        </pc:grpChg>
        <pc:grpChg chg="del mod">
          <ac:chgData name="Pierre Gronlier" userId="b8123042-69d9-448f-a87a-3dc04faf96bd" providerId="ADAL" clId="{1638854D-9493-4EEF-90EF-533E9BB14BDA}" dt="2023-10-23T07:54:23.335" v="380"/>
          <ac:grpSpMkLst>
            <pc:docMk/>
            <pc:sldMk cId="3110250651" sldId="2145708526"/>
            <ac:grpSpMk id="39" creationId="{C18CA817-E616-78FD-F6EA-E6187C567353}"/>
          </ac:grpSpMkLst>
        </pc:grpChg>
        <pc:grpChg chg="del mod">
          <ac:chgData name="Pierre Gronlier" userId="b8123042-69d9-448f-a87a-3dc04faf96bd" providerId="ADAL" clId="{1638854D-9493-4EEF-90EF-533E9BB14BDA}" dt="2023-10-23T07:54:35.693" v="386"/>
          <ac:grpSpMkLst>
            <pc:docMk/>
            <pc:sldMk cId="3110250651" sldId="2145708526"/>
            <ac:grpSpMk id="42" creationId="{F44FD1D4-217C-B005-24A7-7B3684D1C477}"/>
          </ac:grpSpMkLst>
        </pc:grpChg>
        <pc:grpChg chg="del mod">
          <ac:chgData name="Pierre Gronlier" userId="b8123042-69d9-448f-a87a-3dc04faf96bd" providerId="ADAL" clId="{1638854D-9493-4EEF-90EF-533E9BB14BDA}" dt="2023-10-23T07:54:38.710" v="389"/>
          <ac:grpSpMkLst>
            <pc:docMk/>
            <pc:sldMk cId="3110250651" sldId="2145708526"/>
            <ac:grpSpMk id="48" creationId="{F2DF2CB4-7A06-165F-8FBD-30D9F8F8A9F8}"/>
          </ac:grpSpMkLst>
        </pc:grpChg>
        <pc:grpChg chg="del mod">
          <ac:chgData name="Pierre Gronlier" userId="b8123042-69d9-448f-a87a-3dc04faf96bd" providerId="ADAL" clId="{1638854D-9493-4EEF-90EF-533E9BB14BDA}" dt="2023-10-23T07:54:50.921" v="398"/>
          <ac:grpSpMkLst>
            <pc:docMk/>
            <pc:sldMk cId="3110250651" sldId="2145708526"/>
            <ac:grpSpMk id="51" creationId="{8D85CA5B-03C4-891E-5D27-7968CFC882CC}"/>
          </ac:grpSpMkLst>
        </pc:grpChg>
        <pc:grpChg chg="del mod">
          <ac:chgData name="Pierre Gronlier" userId="b8123042-69d9-448f-a87a-3dc04faf96bd" providerId="ADAL" clId="{1638854D-9493-4EEF-90EF-533E9BB14BDA}" dt="2023-10-23T07:54:50.921" v="398"/>
          <ac:grpSpMkLst>
            <pc:docMk/>
            <pc:sldMk cId="3110250651" sldId="2145708526"/>
            <ac:grpSpMk id="57" creationId="{FBA368B3-49A9-CDD1-0D51-399A9F5E2308}"/>
          </ac:grpSpMkLst>
        </pc:grpChg>
        <pc:grpChg chg="mod">
          <ac:chgData name="Pierre Gronlier" userId="b8123042-69d9-448f-a87a-3dc04faf96bd" providerId="ADAL" clId="{1638854D-9493-4EEF-90EF-533E9BB14BDA}" dt="2023-10-23T07:54:50.921" v="398"/>
          <ac:grpSpMkLst>
            <pc:docMk/>
            <pc:sldMk cId="3110250651" sldId="2145708526"/>
            <ac:grpSpMk id="60" creationId="{B70431AA-D113-57B5-9AC1-3EFEFA2A548B}"/>
          </ac:grpSpMkLst>
        </pc:grpChg>
        <pc:grpChg chg="mod">
          <ac:chgData name="Pierre Gronlier" userId="b8123042-69d9-448f-a87a-3dc04faf96bd" providerId="ADAL" clId="{1638854D-9493-4EEF-90EF-533E9BB14BDA}" dt="2023-10-23T07:55:08.838" v="401"/>
          <ac:grpSpMkLst>
            <pc:docMk/>
            <pc:sldMk cId="3110250651" sldId="2145708526"/>
            <ac:grpSpMk id="63" creationId="{C3253A4A-CCC1-19B2-0E61-D504E3B83646}"/>
          </ac:grpSpMkLst>
        </pc:grpChg>
        <pc:grpChg chg="mod">
          <ac:chgData name="Pierre Gronlier" userId="b8123042-69d9-448f-a87a-3dc04faf96bd" providerId="ADAL" clId="{1638854D-9493-4EEF-90EF-533E9BB14BDA}" dt="2023-10-23T07:55:12.474" v="406"/>
          <ac:grpSpMkLst>
            <pc:docMk/>
            <pc:sldMk cId="3110250651" sldId="2145708526"/>
            <ac:grpSpMk id="68" creationId="{8B0B05FA-F673-9263-CB6A-018D6609C8B5}"/>
          </ac:grpSpMkLst>
        </pc:grp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2" creationId="{A4FA1358-F780-5DD6-545F-B22624D73FA3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3" creationId="{0BCFAA58-F10E-ED69-BDE1-99762156CA84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4" creationId="{260468E3-4D61-B58D-683C-922D743A43A4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5" creationId="{62B60ADB-8B4A-A870-5522-D6E3E1F567D6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7" creationId="{B6AADB8E-D33D-52B3-8E60-1C79E52F3250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8" creationId="{EFAAE1CF-938E-E396-A986-6A8DB1A3CBDE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9" creationId="{EE757E24-843F-A835-10A1-B00A1FCC5A5A}"/>
          </ac:inkMkLst>
        </pc:inkChg>
        <pc:inkChg chg="add mod">
          <ac:chgData name="Pierre Gronlier" userId="b8123042-69d9-448f-a87a-3dc04faf96bd" providerId="ADAL" clId="{1638854D-9493-4EEF-90EF-533E9BB14BDA}" dt="2023-10-23T07:52:44.281" v="359"/>
          <ac:inkMkLst>
            <pc:docMk/>
            <pc:sldMk cId="3110250651" sldId="2145708526"/>
            <ac:inkMk id="11" creationId="{CF724539-4171-3A10-21D7-D50526373E71}"/>
          </ac:inkMkLst>
        </pc:inkChg>
        <pc:inkChg chg="add mod">
          <ac:chgData name="Pierre Gronlier" userId="b8123042-69d9-448f-a87a-3dc04faf96bd" providerId="ADAL" clId="{1638854D-9493-4EEF-90EF-533E9BB14BDA}" dt="2023-10-23T07:52:44.281" v="359"/>
          <ac:inkMkLst>
            <pc:docMk/>
            <pc:sldMk cId="3110250651" sldId="2145708526"/>
            <ac:inkMk id="12" creationId="{93C42CB6-8814-9DD3-63E5-AB3278AEAE59}"/>
          </ac:inkMkLst>
        </pc:inkChg>
        <pc:inkChg chg="add mod">
          <ac:chgData name="Pierre Gronlier" userId="b8123042-69d9-448f-a87a-3dc04faf96bd" providerId="ADAL" clId="{1638854D-9493-4EEF-90EF-533E9BB14BDA}" dt="2023-10-23T07:52:44.281" v="359"/>
          <ac:inkMkLst>
            <pc:docMk/>
            <pc:sldMk cId="3110250651" sldId="2145708526"/>
            <ac:inkMk id="13" creationId="{4A10A726-6D31-91DE-9B36-36534D4076C0}"/>
          </ac:inkMkLst>
        </pc:inkChg>
        <pc:inkChg chg="add mod">
          <ac:chgData name="Pierre Gronlier" userId="b8123042-69d9-448f-a87a-3dc04faf96bd" providerId="ADAL" clId="{1638854D-9493-4EEF-90EF-533E9BB14BDA}" dt="2023-10-23T07:52:44.281" v="359"/>
          <ac:inkMkLst>
            <pc:docMk/>
            <pc:sldMk cId="3110250651" sldId="2145708526"/>
            <ac:inkMk id="14" creationId="{D4692868-EFB4-2578-AE0B-90F9A72EE00F}"/>
          </ac:inkMkLst>
        </pc:inkChg>
        <pc:inkChg chg="add mod">
          <ac:chgData name="Pierre Gronlier" userId="b8123042-69d9-448f-a87a-3dc04faf96bd" providerId="ADAL" clId="{1638854D-9493-4EEF-90EF-533E9BB14BDA}" dt="2023-10-23T07:52:44.281" v="359"/>
          <ac:inkMkLst>
            <pc:docMk/>
            <pc:sldMk cId="3110250651" sldId="2145708526"/>
            <ac:inkMk id="15" creationId="{5AE2EA0B-7FD1-1EB2-44B6-3A776DC896B4}"/>
          </ac:inkMkLst>
        </pc:inkChg>
        <pc:inkChg chg="add mod">
          <ac:chgData name="Pierre Gronlier" userId="b8123042-69d9-448f-a87a-3dc04faf96bd" providerId="ADAL" clId="{1638854D-9493-4EEF-90EF-533E9BB14BDA}" dt="2023-10-23T07:52:44.281" v="359"/>
          <ac:inkMkLst>
            <pc:docMk/>
            <pc:sldMk cId="3110250651" sldId="2145708526"/>
            <ac:inkMk id="16" creationId="{AC0CAF62-F75F-8526-08BC-DA3001E8CCFD}"/>
          </ac:inkMkLst>
        </pc:inkChg>
        <pc:inkChg chg="add mod">
          <ac:chgData name="Pierre Gronlier" userId="b8123042-69d9-448f-a87a-3dc04faf96bd" providerId="ADAL" clId="{1638854D-9493-4EEF-90EF-533E9BB14BDA}" dt="2023-10-23T07:52:44.281" v="359"/>
          <ac:inkMkLst>
            <pc:docMk/>
            <pc:sldMk cId="3110250651" sldId="2145708526"/>
            <ac:inkMk id="17" creationId="{D85BF268-BA63-3CFF-1C88-42433FD5383E}"/>
          </ac:inkMkLst>
        </pc:inkChg>
        <pc:inkChg chg="add mod">
          <ac:chgData name="Pierre Gronlier" userId="b8123042-69d9-448f-a87a-3dc04faf96bd" providerId="ADAL" clId="{1638854D-9493-4EEF-90EF-533E9BB14BDA}" dt="2023-10-23T07:52:44.281" v="359"/>
          <ac:inkMkLst>
            <pc:docMk/>
            <pc:sldMk cId="3110250651" sldId="2145708526"/>
            <ac:inkMk id="18" creationId="{D870A715-1352-9BA2-B4F4-5934193D6E21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22" creationId="{7F2BE940-B40B-93C9-B844-D4F9BB67E308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23" creationId="{0B1F8434-F8D5-650D-002D-6168B64BFACC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25" creationId="{540ADD68-B431-B3C4-AE82-A6106353EF42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26" creationId="{BFBD01D1-2A79-EF09-796F-FC7AC5E61B0A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27" creationId="{2D396B25-43C4-32C4-22E6-5AD7FB3DC561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28" creationId="{90CC3B7A-4148-FE92-E8F2-C6F15D590194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29" creationId="{F492F326-0CB4-BC40-E3C8-04842894A408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30" creationId="{A73DFC13-BE1A-D70F-772C-535856159A0F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31" creationId="{DBB213FD-FFEC-9493-1878-017E8DE335EF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32" creationId="{4F7B7FD9-960A-E836-EEBD-E28C1E4F5964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33" creationId="{B6377721-EC8A-9F39-4946-7761B3AD2D56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34" creationId="{47010FFE-FB8B-7051-83A4-A332CCB27B55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35" creationId="{09AA172C-2EBC-EA31-8D09-1EA6DCC5E5BC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37" creationId="{8B77A1CF-1245-D467-2ADC-221CE3A0267C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38" creationId="{660B7CA6-D29F-D9DF-E816-4A37A9791D69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40" creationId="{FB8A0C8A-2FA8-1B88-0FFA-F4191923A1BC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41" creationId="{95537B89-8511-AFE2-88D5-34E96668CEC2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43" creationId="{75ECA912-F1E3-1875-F6BE-CCAD9B600530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44" creationId="{11E76596-EBB1-7FC1-A2EA-A9F24971CF56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45" creationId="{8C9AA3E3-1873-9909-DBC3-1243B3494340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46" creationId="{A53B4958-F16A-A166-84D8-B6C12CE04C34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47" creationId="{9D447B37-3875-CE12-440F-6D550A1AC97C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49" creationId="{82D35DAD-DCA1-E5AD-EBB7-9F8593A77361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50" creationId="{89389DD6-B6EA-61DE-7F66-55C89E6B427D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52" creationId="{9959686C-55C7-106B-B18E-1665E744464E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53" creationId="{6FDF415B-EBB3-EE8E-5820-E44E2C3F5D74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54" creationId="{00616BBF-3282-0819-F7B4-1A448A0252CB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55" creationId="{4523069B-D073-CA9D-485B-AF631462F62B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56" creationId="{89F470E8-1C17-F266-9F24-0D762D5A3213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58" creationId="{A7643471-2766-068F-1F98-6922887CE00B}"/>
          </ac:inkMkLst>
        </pc:inkChg>
        <pc:inkChg chg="add mod">
          <ac:chgData name="Pierre Gronlier" userId="b8123042-69d9-448f-a87a-3dc04faf96bd" providerId="ADAL" clId="{1638854D-9493-4EEF-90EF-533E9BB14BDA}" dt="2023-10-23T07:54:50.921" v="398"/>
          <ac:inkMkLst>
            <pc:docMk/>
            <pc:sldMk cId="3110250651" sldId="2145708526"/>
            <ac:inkMk id="59" creationId="{7FBC885F-A45A-ECC3-214A-F430AC92E992}"/>
          </ac:inkMkLst>
        </pc:inkChg>
        <pc:inkChg chg="add mod">
          <ac:chgData name="Pierre Gronlier" userId="b8123042-69d9-448f-a87a-3dc04faf96bd" providerId="ADAL" clId="{1638854D-9493-4EEF-90EF-533E9BB14BDA}" dt="2023-10-23T07:55:08.838" v="401"/>
          <ac:inkMkLst>
            <pc:docMk/>
            <pc:sldMk cId="3110250651" sldId="2145708526"/>
            <ac:inkMk id="61" creationId="{374BA4A0-4930-F14C-0BAB-220D1FAD986B}"/>
          </ac:inkMkLst>
        </pc:inkChg>
        <pc:inkChg chg="add mod">
          <ac:chgData name="Pierre Gronlier" userId="b8123042-69d9-448f-a87a-3dc04faf96bd" providerId="ADAL" clId="{1638854D-9493-4EEF-90EF-533E9BB14BDA}" dt="2023-10-23T07:55:08.838" v="401"/>
          <ac:inkMkLst>
            <pc:docMk/>
            <pc:sldMk cId="3110250651" sldId="2145708526"/>
            <ac:inkMk id="62" creationId="{3D187888-4306-71A9-9CBF-27049941EC42}"/>
          </ac:inkMkLst>
        </pc:inkChg>
        <pc:inkChg chg="add mod">
          <ac:chgData name="Pierre Gronlier" userId="b8123042-69d9-448f-a87a-3dc04faf96bd" providerId="ADAL" clId="{1638854D-9493-4EEF-90EF-533E9BB14BDA}" dt="2023-10-23T07:55:12.474" v="406"/>
          <ac:inkMkLst>
            <pc:docMk/>
            <pc:sldMk cId="3110250651" sldId="2145708526"/>
            <ac:inkMk id="64" creationId="{C7BCD758-2860-74B4-15EA-3A59271DD9CB}"/>
          </ac:inkMkLst>
        </pc:inkChg>
        <pc:inkChg chg="add mod">
          <ac:chgData name="Pierre Gronlier" userId="b8123042-69d9-448f-a87a-3dc04faf96bd" providerId="ADAL" clId="{1638854D-9493-4EEF-90EF-533E9BB14BDA}" dt="2023-10-23T07:55:12.474" v="406"/>
          <ac:inkMkLst>
            <pc:docMk/>
            <pc:sldMk cId="3110250651" sldId="2145708526"/>
            <ac:inkMk id="65" creationId="{15C44962-4AE2-E81F-74B5-95445AF3BF15}"/>
          </ac:inkMkLst>
        </pc:inkChg>
        <pc:inkChg chg="add mod">
          <ac:chgData name="Pierre Gronlier" userId="b8123042-69d9-448f-a87a-3dc04faf96bd" providerId="ADAL" clId="{1638854D-9493-4EEF-90EF-533E9BB14BDA}" dt="2023-10-23T07:55:12.474" v="406"/>
          <ac:inkMkLst>
            <pc:docMk/>
            <pc:sldMk cId="3110250651" sldId="2145708526"/>
            <ac:inkMk id="66" creationId="{1127B413-79B5-2C4D-D58F-89FAEBBC8212}"/>
          </ac:inkMkLst>
        </pc:inkChg>
        <pc:inkChg chg="add mod">
          <ac:chgData name="Pierre Gronlier" userId="b8123042-69d9-448f-a87a-3dc04faf96bd" providerId="ADAL" clId="{1638854D-9493-4EEF-90EF-533E9BB14BDA}" dt="2023-10-23T07:55:12.474" v="406"/>
          <ac:inkMkLst>
            <pc:docMk/>
            <pc:sldMk cId="3110250651" sldId="2145708526"/>
            <ac:inkMk id="67" creationId="{70CC46C0-A46C-CD52-F9B3-65E417F86424}"/>
          </ac:inkMkLst>
        </pc:inkChg>
      </pc:sldChg>
      <pc:sldChg chg="addSp delSp modSp add mod modShow">
        <pc:chgData name="Pierre Gronlier" userId="b8123042-69d9-448f-a87a-3dc04faf96bd" providerId="ADAL" clId="{1638854D-9493-4EEF-90EF-533E9BB14BDA}" dt="2023-10-30T13:18:57.275" v="934" actId="729"/>
        <pc:sldMkLst>
          <pc:docMk/>
          <pc:sldMk cId="3715750705" sldId="2145708527"/>
        </pc:sldMkLst>
        <pc:spChg chg="add del mod">
          <ac:chgData name="Pierre Gronlier" userId="b8123042-69d9-448f-a87a-3dc04faf96bd" providerId="ADAL" clId="{1638854D-9493-4EEF-90EF-533E9BB14BDA}" dt="2023-10-24T09:41:07.748" v="419" actId="478"/>
          <ac:spMkLst>
            <pc:docMk/>
            <pc:sldMk cId="3715750705" sldId="2145708527"/>
            <ac:spMk id="3" creationId="{7C9543E6-A8B2-B536-CB9C-ACF5DB6DCA4E}"/>
          </ac:spMkLst>
        </pc:spChg>
        <pc:spChg chg="mod">
          <ac:chgData name="Pierre Gronlier" userId="b8123042-69d9-448f-a87a-3dc04faf96bd" providerId="ADAL" clId="{1638854D-9493-4EEF-90EF-533E9BB14BDA}" dt="2023-10-24T13:53:36.111" v="852" actId="20577"/>
          <ac:spMkLst>
            <pc:docMk/>
            <pc:sldMk cId="3715750705" sldId="2145708527"/>
            <ac:spMk id="6" creationId="{3D2F0722-5A21-467D-FB2B-B6F6E76DBB72}"/>
          </ac:spMkLst>
        </pc:spChg>
        <pc:spChg chg="add del mod">
          <ac:chgData name="Pierre Gronlier" userId="b8123042-69d9-448f-a87a-3dc04faf96bd" providerId="ADAL" clId="{1638854D-9493-4EEF-90EF-533E9BB14BDA}" dt="2023-10-24T09:48:25.543" v="545" actId="478"/>
          <ac:spMkLst>
            <pc:docMk/>
            <pc:sldMk cId="3715750705" sldId="2145708527"/>
            <ac:spMk id="8" creationId="{C1B038EB-3507-E0AF-E2CE-B8C1031D409B}"/>
          </ac:spMkLst>
        </pc:spChg>
        <pc:spChg chg="add del mod">
          <ac:chgData name="Pierre Gronlier" userId="b8123042-69d9-448f-a87a-3dc04faf96bd" providerId="ADAL" clId="{1638854D-9493-4EEF-90EF-533E9BB14BDA}" dt="2023-10-24T09:48:25.543" v="545" actId="478"/>
          <ac:spMkLst>
            <pc:docMk/>
            <pc:sldMk cId="3715750705" sldId="2145708527"/>
            <ac:spMk id="9" creationId="{33E39CDE-9DE8-15B7-FCB1-552AD799A263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10" creationId="{133D0AA5-EFE6-758E-6B6F-DD957BA030A8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11" creationId="{E21F2BFC-42F5-C082-2404-7EF0A5A33B15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12" creationId="{AF81EE00-5BED-C6B6-8D8D-FE11E2A6F7D2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13" creationId="{EFE0FFAC-A7D0-330F-C9E0-A55CFA940A54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14" creationId="{6F63B43D-FEBB-5DA8-0068-73825187E530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15" creationId="{41AD8349-2CCC-0764-561B-D41BB4C5C5EB}"/>
          </ac:spMkLst>
        </pc:spChg>
        <pc:spChg chg="add del mod">
          <ac:chgData name="Pierre Gronlier" userId="b8123042-69d9-448f-a87a-3dc04faf96bd" providerId="ADAL" clId="{1638854D-9493-4EEF-90EF-533E9BB14BDA}" dt="2023-10-24T10:01:39.710" v="804" actId="478"/>
          <ac:spMkLst>
            <pc:docMk/>
            <pc:sldMk cId="3715750705" sldId="2145708527"/>
            <ac:spMk id="16" creationId="{7EFB7228-92F1-F647-C2C7-B3B01E713568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17" creationId="{40484315-4033-91B9-D104-BCD804483327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18" creationId="{DC072169-B648-9EB0-F0A9-5C3D496163A6}"/>
          </ac:spMkLst>
        </pc:spChg>
        <pc:spChg chg="del">
          <ac:chgData name="Pierre Gronlier" userId="b8123042-69d9-448f-a87a-3dc04faf96bd" providerId="ADAL" clId="{1638854D-9493-4EEF-90EF-533E9BB14BDA}" dt="2023-10-24T09:41:04.860" v="418" actId="478"/>
          <ac:spMkLst>
            <pc:docMk/>
            <pc:sldMk cId="3715750705" sldId="2145708527"/>
            <ac:spMk id="19" creationId="{2DC9BDAB-15C5-2C12-F3B0-3C0650CDE9C7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20" creationId="{3ED40226-95DF-5135-2C6E-37D178657667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21" creationId="{4AB6F750-2EF7-1787-7A7A-9DAC3A39AFDA}"/>
          </ac:spMkLst>
        </pc:spChg>
        <pc:spChg chg="add mod">
          <ac:chgData name="Pierre Gronlier" userId="b8123042-69d9-448f-a87a-3dc04faf96bd" providerId="ADAL" clId="{1638854D-9493-4EEF-90EF-533E9BB14BDA}" dt="2023-10-24T09:47:40.712" v="538" actId="208"/>
          <ac:spMkLst>
            <pc:docMk/>
            <pc:sldMk cId="3715750705" sldId="2145708527"/>
            <ac:spMk id="22" creationId="{203C5212-ADB3-E7AD-67B1-EC61A8AF1165}"/>
          </ac:spMkLst>
        </pc:spChg>
        <pc:spChg chg="add mod">
          <ac:chgData name="Pierre Gronlier" userId="b8123042-69d9-448f-a87a-3dc04faf96bd" providerId="ADAL" clId="{1638854D-9493-4EEF-90EF-533E9BB14BDA}" dt="2023-10-24T09:47:40.712" v="538" actId="208"/>
          <ac:spMkLst>
            <pc:docMk/>
            <pc:sldMk cId="3715750705" sldId="2145708527"/>
            <ac:spMk id="23" creationId="{752CD650-9729-880C-D979-488C02E2D62F}"/>
          </ac:spMkLst>
        </pc:spChg>
        <pc:spChg chg="add mod">
          <ac:chgData name="Pierre Gronlier" userId="b8123042-69d9-448f-a87a-3dc04faf96bd" providerId="ADAL" clId="{1638854D-9493-4EEF-90EF-533E9BB14BDA}" dt="2023-10-24T09:46:51.026" v="532" actId="208"/>
          <ac:spMkLst>
            <pc:docMk/>
            <pc:sldMk cId="3715750705" sldId="2145708527"/>
            <ac:spMk id="24" creationId="{B926DD36-C4C3-BA0C-282F-DC9CA434E3A0}"/>
          </ac:spMkLst>
        </pc:spChg>
        <pc:spChg chg="add mod">
          <ac:chgData name="Pierre Gronlier" userId="b8123042-69d9-448f-a87a-3dc04faf96bd" providerId="ADAL" clId="{1638854D-9493-4EEF-90EF-533E9BB14BDA}" dt="2023-10-24T09:46:51.026" v="532" actId="208"/>
          <ac:spMkLst>
            <pc:docMk/>
            <pc:sldMk cId="3715750705" sldId="2145708527"/>
            <ac:spMk id="25" creationId="{848E981B-A3BE-7730-58D8-6ECEFA59D85F}"/>
          </ac:spMkLst>
        </pc:spChg>
        <pc:spChg chg="add mod">
          <ac:chgData name="Pierre Gronlier" userId="b8123042-69d9-448f-a87a-3dc04faf96bd" providerId="ADAL" clId="{1638854D-9493-4EEF-90EF-533E9BB14BDA}" dt="2023-10-24T09:46:51.026" v="532" actId="208"/>
          <ac:spMkLst>
            <pc:docMk/>
            <pc:sldMk cId="3715750705" sldId="2145708527"/>
            <ac:spMk id="26" creationId="{7B8F34CE-5D8D-3C78-81BD-478826DEF9FB}"/>
          </ac:spMkLst>
        </pc:spChg>
        <pc:spChg chg="add mod">
          <ac:chgData name="Pierre Gronlier" userId="b8123042-69d9-448f-a87a-3dc04faf96bd" providerId="ADAL" clId="{1638854D-9493-4EEF-90EF-533E9BB14BDA}" dt="2023-10-24T09:46:51.026" v="532" actId="208"/>
          <ac:spMkLst>
            <pc:docMk/>
            <pc:sldMk cId="3715750705" sldId="2145708527"/>
            <ac:spMk id="27" creationId="{D0BB5462-A7E7-D1BF-C218-4F0C42E9552D}"/>
          </ac:spMkLst>
        </pc:spChg>
        <pc:spChg chg="add mod">
          <ac:chgData name="Pierre Gronlier" userId="b8123042-69d9-448f-a87a-3dc04faf96bd" providerId="ADAL" clId="{1638854D-9493-4EEF-90EF-533E9BB14BDA}" dt="2023-10-24T09:47:40.712" v="538" actId="208"/>
          <ac:spMkLst>
            <pc:docMk/>
            <pc:sldMk cId="3715750705" sldId="2145708527"/>
            <ac:spMk id="28" creationId="{F334932B-2C1B-FCC1-B1A5-2ED7DCE8A6E5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29" creationId="{CD63411E-7942-8A12-A3E6-B4FCBEFD7AE5}"/>
          </ac:spMkLst>
        </pc:spChg>
        <pc:spChg chg="add mod">
          <ac:chgData name="Pierre Gronlier" userId="b8123042-69d9-448f-a87a-3dc04faf96bd" providerId="ADAL" clId="{1638854D-9493-4EEF-90EF-533E9BB14BDA}" dt="2023-10-24T09:47:25.658" v="536" actId="208"/>
          <ac:spMkLst>
            <pc:docMk/>
            <pc:sldMk cId="3715750705" sldId="2145708527"/>
            <ac:spMk id="30" creationId="{CFF814AB-7CF8-202D-044E-7DE32DB8E0DB}"/>
          </ac:spMkLst>
        </pc:spChg>
        <pc:spChg chg="add mod">
          <ac:chgData name="Pierre Gronlier" userId="b8123042-69d9-448f-a87a-3dc04faf96bd" providerId="ADAL" clId="{1638854D-9493-4EEF-90EF-533E9BB14BDA}" dt="2023-10-24T09:46:51.026" v="532" actId="208"/>
          <ac:spMkLst>
            <pc:docMk/>
            <pc:sldMk cId="3715750705" sldId="2145708527"/>
            <ac:spMk id="31" creationId="{54E977FF-D714-5995-2EB1-9851F48F75F3}"/>
          </ac:spMkLst>
        </pc:spChg>
        <pc:spChg chg="add mod">
          <ac:chgData name="Pierre Gronlier" userId="b8123042-69d9-448f-a87a-3dc04faf96bd" providerId="ADAL" clId="{1638854D-9493-4EEF-90EF-533E9BB14BDA}" dt="2023-10-24T09:47:40.712" v="538" actId="208"/>
          <ac:spMkLst>
            <pc:docMk/>
            <pc:sldMk cId="3715750705" sldId="2145708527"/>
            <ac:spMk id="32" creationId="{C87E9500-4936-4F6B-B60F-9D74515A3BDF}"/>
          </ac:spMkLst>
        </pc:spChg>
        <pc:spChg chg="add mod">
          <ac:chgData name="Pierre Gronlier" userId="b8123042-69d9-448f-a87a-3dc04faf96bd" providerId="ADAL" clId="{1638854D-9493-4EEF-90EF-533E9BB14BDA}" dt="2023-10-24T09:47:40.712" v="538" actId="208"/>
          <ac:spMkLst>
            <pc:docMk/>
            <pc:sldMk cId="3715750705" sldId="2145708527"/>
            <ac:spMk id="33" creationId="{258CDF48-EB29-A76E-DA21-8FA2AEDCD637}"/>
          </ac:spMkLst>
        </pc:spChg>
        <pc:spChg chg="add mod">
          <ac:chgData name="Pierre Gronlier" userId="b8123042-69d9-448f-a87a-3dc04faf96bd" providerId="ADAL" clId="{1638854D-9493-4EEF-90EF-533E9BB14BDA}" dt="2023-10-24T09:47:40.712" v="538" actId="208"/>
          <ac:spMkLst>
            <pc:docMk/>
            <pc:sldMk cId="3715750705" sldId="2145708527"/>
            <ac:spMk id="34" creationId="{F518422B-7AC5-D02D-CED2-059C4ABEF70A}"/>
          </ac:spMkLst>
        </pc:spChg>
        <pc:spChg chg="add mod">
          <ac:chgData name="Pierre Gronlier" userId="b8123042-69d9-448f-a87a-3dc04faf96bd" providerId="ADAL" clId="{1638854D-9493-4EEF-90EF-533E9BB14BDA}" dt="2023-10-24T09:47:49.856" v="540" actId="208"/>
          <ac:spMkLst>
            <pc:docMk/>
            <pc:sldMk cId="3715750705" sldId="2145708527"/>
            <ac:spMk id="35" creationId="{88FFCAB2-DD0A-EE80-1160-AF51E98D3612}"/>
          </ac:spMkLst>
        </pc:spChg>
        <pc:spChg chg="add mod">
          <ac:chgData name="Pierre Gronlier" userId="b8123042-69d9-448f-a87a-3dc04faf96bd" providerId="ADAL" clId="{1638854D-9493-4EEF-90EF-533E9BB14BDA}" dt="2023-10-24T09:46:51.026" v="532" actId="208"/>
          <ac:spMkLst>
            <pc:docMk/>
            <pc:sldMk cId="3715750705" sldId="2145708527"/>
            <ac:spMk id="36" creationId="{8280B0C4-2156-C6C9-D7F2-0098117E4BF4}"/>
          </ac:spMkLst>
        </pc:spChg>
        <pc:spChg chg="add mod">
          <ac:chgData name="Pierre Gronlier" userId="b8123042-69d9-448f-a87a-3dc04faf96bd" providerId="ADAL" clId="{1638854D-9493-4EEF-90EF-533E9BB14BDA}" dt="2023-10-24T09:46:51.026" v="532" actId="208"/>
          <ac:spMkLst>
            <pc:docMk/>
            <pc:sldMk cId="3715750705" sldId="2145708527"/>
            <ac:spMk id="37" creationId="{966874B0-28D7-1FDC-BF34-2230C2512310}"/>
          </ac:spMkLst>
        </pc:spChg>
        <pc:spChg chg="add del mod">
          <ac:chgData name="Pierre Gronlier" userId="b8123042-69d9-448f-a87a-3dc04faf96bd" providerId="ADAL" clId="{1638854D-9493-4EEF-90EF-533E9BB14BDA}" dt="2023-10-24T10:02:20.350" v="809" actId="478"/>
          <ac:spMkLst>
            <pc:docMk/>
            <pc:sldMk cId="3715750705" sldId="2145708527"/>
            <ac:spMk id="38" creationId="{975F35DE-A555-178C-1E53-EF6D28E01154}"/>
          </ac:spMkLst>
        </pc:spChg>
        <pc:spChg chg="add mod">
          <ac:chgData name="Pierre Gronlier" userId="b8123042-69d9-448f-a87a-3dc04faf96bd" providerId="ADAL" clId="{1638854D-9493-4EEF-90EF-533E9BB14BDA}" dt="2023-10-24T09:48:22.280" v="544" actId="1076"/>
          <ac:spMkLst>
            <pc:docMk/>
            <pc:sldMk cId="3715750705" sldId="2145708527"/>
            <ac:spMk id="39" creationId="{AF975FEA-210E-6F1E-C4A9-6D44329619D4}"/>
          </ac:spMkLst>
        </pc:spChg>
        <pc:spChg chg="add mod">
          <ac:chgData name="Pierre Gronlier" userId="b8123042-69d9-448f-a87a-3dc04faf96bd" providerId="ADAL" clId="{1638854D-9493-4EEF-90EF-533E9BB14BDA}" dt="2023-10-24T10:03:45.837" v="834" actId="20577"/>
          <ac:spMkLst>
            <pc:docMk/>
            <pc:sldMk cId="3715750705" sldId="2145708527"/>
            <ac:spMk id="40" creationId="{881BA9AB-CA99-D5FA-60C4-0FC5C8FF99DA}"/>
          </ac:spMkLst>
        </pc:spChg>
        <pc:spChg chg="add mod">
          <ac:chgData name="Pierre Gronlier" userId="b8123042-69d9-448f-a87a-3dc04faf96bd" providerId="ADAL" clId="{1638854D-9493-4EEF-90EF-533E9BB14BDA}" dt="2023-10-24T10:03:48.940" v="839" actId="20577"/>
          <ac:spMkLst>
            <pc:docMk/>
            <pc:sldMk cId="3715750705" sldId="2145708527"/>
            <ac:spMk id="41" creationId="{E9626A59-FD1E-0FBB-9F2A-9EF4C08D0D1F}"/>
          </ac:spMkLst>
        </pc:spChg>
        <pc:spChg chg="add mod">
          <ac:chgData name="Pierre Gronlier" userId="b8123042-69d9-448f-a87a-3dc04faf96bd" providerId="ADAL" clId="{1638854D-9493-4EEF-90EF-533E9BB14BDA}" dt="2023-10-24T10:03:51.677" v="845" actId="6549"/>
          <ac:spMkLst>
            <pc:docMk/>
            <pc:sldMk cId="3715750705" sldId="2145708527"/>
            <ac:spMk id="42" creationId="{C23BB90F-AED1-EA55-1614-D883879B0C89}"/>
          </ac:spMkLst>
        </pc:spChg>
        <pc:spChg chg="add mod">
          <ac:chgData name="Pierre Gronlier" userId="b8123042-69d9-448f-a87a-3dc04faf96bd" providerId="ADAL" clId="{1638854D-9493-4EEF-90EF-533E9BB14BDA}" dt="2023-10-24T10:01:57.239" v="806" actId="1076"/>
          <ac:spMkLst>
            <pc:docMk/>
            <pc:sldMk cId="3715750705" sldId="2145708527"/>
            <ac:spMk id="43" creationId="{0EA45019-8971-878D-579B-DD333168FA08}"/>
          </ac:spMkLst>
        </pc:spChg>
        <pc:spChg chg="add mod">
          <ac:chgData name="Pierre Gronlier" userId="b8123042-69d9-448f-a87a-3dc04faf96bd" providerId="ADAL" clId="{1638854D-9493-4EEF-90EF-533E9BB14BDA}" dt="2023-10-24T10:02:19.287" v="808" actId="1076"/>
          <ac:spMkLst>
            <pc:docMk/>
            <pc:sldMk cId="3715750705" sldId="2145708527"/>
            <ac:spMk id="44" creationId="{9CC932BA-7243-8AEE-C41E-A8D013EEFB72}"/>
          </ac:spMkLst>
        </pc:spChg>
        <pc:spChg chg="add mod">
          <ac:chgData name="Pierre Gronlier" userId="b8123042-69d9-448f-a87a-3dc04faf96bd" providerId="ADAL" clId="{1638854D-9493-4EEF-90EF-533E9BB14BDA}" dt="2023-10-24T10:02:57.711" v="811" actId="1076"/>
          <ac:spMkLst>
            <pc:docMk/>
            <pc:sldMk cId="3715750705" sldId="2145708527"/>
            <ac:spMk id="45" creationId="{5AD85E99-D1C8-5947-5BF2-012CAF7002F5}"/>
          </ac:spMkLst>
        </pc:spChg>
        <pc:spChg chg="add mod">
          <ac:chgData name="Pierre Gronlier" userId="b8123042-69d9-448f-a87a-3dc04faf96bd" providerId="ADAL" clId="{1638854D-9493-4EEF-90EF-533E9BB14BDA}" dt="2023-10-24T10:04:07.253" v="847" actId="1076"/>
          <ac:spMkLst>
            <pc:docMk/>
            <pc:sldMk cId="3715750705" sldId="2145708527"/>
            <ac:spMk id="46" creationId="{5FA0789C-1E79-F74B-BE29-AC63C785F939}"/>
          </ac:spMkLst>
        </pc:spChg>
        <pc:picChg chg="del">
          <ac:chgData name="Pierre Gronlier" userId="b8123042-69d9-448f-a87a-3dc04faf96bd" providerId="ADAL" clId="{1638854D-9493-4EEF-90EF-533E9BB14BDA}" dt="2023-10-24T09:41:00.358" v="416" actId="478"/>
          <ac:picMkLst>
            <pc:docMk/>
            <pc:sldMk cId="3715750705" sldId="2145708527"/>
            <ac:picMk id="5" creationId="{4A8ACFA9-FECE-6F6A-8E89-8C4E956A59D5}"/>
          </ac:picMkLst>
        </pc:picChg>
        <pc:picChg chg="add">
          <ac:chgData name="Pierre Gronlier" userId="b8123042-69d9-448f-a87a-3dc04faf96bd" providerId="ADAL" clId="{1638854D-9493-4EEF-90EF-533E9BB14BDA}" dt="2023-10-24T09:41:00.682" v="417" actId="22"/>
          <ac:picMkLst>
            <pc:docMk/>
            <pc:sldMk cId="3715750705" sldId="2145708527"/>
            <ac:picMk id="7" creationId="{C79BB800-0FF5-2259-6E09-F2CA1C9A694D}"/>
          </ac:picMkLst>
        </pc:picChg>
      </pc:sldChg>
      <pc:sldChg chg="addSp delSp modSp add del mod modShow">
        <pc:chgData name="Pierre Gronlier" userId="b8123042-69d9-448f-a87a-3dc04faf96bd" providerId="ADAL" clId="{1638854D-9493-4EEF-90EF-533E9BB14BDA}" dt="2023-10-30T14:57:16.047" v="957" actId="47"/>
        <pc:sldMkLst>
          <pc:docMk/>
          <pc:sldMk cId="423227363" sldId="2145708528"/>
        </pc:sldMkLst>
        <pc:spChg chg="mod">
          <ac:chgData name="Pierre Gronlier" userId="b8123042-69d9-448f-a87a-3dc04faf96bd" providerId="ADAL" clId="{1638854D-9493-4EEF-90EF-533E9BB14BDA}" dt="2023-10-24T15:54:19.617" v="862" actId="20577"/>
          <ac:spMkLst>
            <pc:docMk/>
            <pc:sldMk cId="423227363" sldId="2145708528"/>
            <ac:spMk id="6" creationId="{3D2F0722-5A21-467D-FB2B-B6F6E76DBB72}"/>
          </ac:spMkLst>
        </pc:spChg>
        <pc:spChg chg="del">
          <ac:chgData name="Pierre Gronlier" userId="b8123042-69d9-448f-a87a-3dc04faf96bd" providerId="ADAL" clId="{1638854D-9493-4EEF-90EF-533E9BB14BDA}" dt="2023-10-24T15:54:47.679" v="867" actId="478"/>
          <ac:spMkLst>
            <pc:docMk/>
            <pc:sldMk cId="423227363" sldId="2145708528"/>
            <ac:spMk id="19" creationId="{2DC9BDAB-15C5-2C12-F3B0-3C0650CDE9C7}"/>
          </ac:spMkLst>
        </pc:spChg>
        <pc:picChg chg="mod">
          <ac:chgData name="Pierre Gronlier" userId="b8123042-69d9-448f-a87a-3dc04faf96bd" providerId="ADAL" clId="{1638854D-9493-4EEF-90EF-533E9BB14BDA}" dt="2023-10-24T15:54:14.929" v="857" actId="1076"/>
          <ac:picMkLst>
            <pc:docMk/>
            <pc:sldMk cId="423227363" sldId="2145708528"/>
            <ac:picMk id="5" creationId="{4A8ACFA9-FECE-6F6A-8E89-8C4E956A59D5}"/>
          </ac:picMkLst>
        </pc:picChg>
        <pc:picChg chg="add mod">
          <ac:chgData name="Pierre Gronlier" userId="b8123042-69d9-448f-a87a-3dc04faf96bd" providerId="ADAL" clId="{1638854D-9493-4EEF-90EF-533E9BB14BDA}" dt="2023-10-24T15:55:00.714" v="869" actId="1076"/>
          <ac:picMkLst>
            <pc:docMk/>
            <pc:sldMk cId="423227363" sldId="2145708528"/>
            <ac:picMk id="1026" creationId="{A9F056BF-E018-2CB8-1FF4-F84E7F2A19E7}"/>
          </ac:picMkLst>
        </pc:picChg>
      </pc:sldChg>
      <pc:sldChg chg="delSp modSp add mod">
        <pc:chgData name="Pierre Gronlier" userId="b8123042-69d9-448f-a87a-3dc04faf96bd" providerId="ADAL" clId="{1638854D-9493-4EEF-90EF-533E9BB14BDA}" dt="2023-10-30T13:15:15.567" v="882" actId="20577"/>
        <pc:sldMkLst>
          <pc:docMk/>
          <pc:sldMk cId="4216674256" sldId="2145708529"/>
        </pc:sldMkLst>
        <pc:spChg chg="mod">
          <ac:chgData name="Pierre Gronlier" userId="b8123042-69d9-448f-a87a-3dc04faf96bd" providerId="ADAL" clId="{1638854D-9493-4EEF-90EF-533E9BB14BDA}" dt="2023-10-30T13:15:15.567" v="882" actId="20577"/>
          <ac:spMkLst>
            <pc:docMk/>
            <pc:sldMk cId="4216674256" sldId="2145708529"/>
            <ac:spMk id="6" creationId="{3D2F0722-5A21-467D-FB2B-B6F6E76DBB72}"/>
          </ac:spMkLst>
        </pc:spChg>
        <pc:spChg chg="del">
          <ac:chgData name="Pierre Gronlier" userId="b8123042-69d9-448f-a87a-3dc04faf96bd" providerId="ADAL" clId="{1638854D-9493-4EEF-90EF-533E9BB14BDA}" dt="2023-10-30T13:15:06.822" v="875" actId="478"/>
          <ac:spMkLst>
            <pc:docMk/>
            <pc:sldMk cId="4216674256" sldId="2145708529"/>
            <ac:spMk id="19" creationId="{2DC9BDAB-15C5-2C12-F3B0-3C0650CDE9C7}"/>
          </ac:spMkLst>
        </pc:spChg>
        <pc:picChg chg="mod">
          <ac:chgData name="Pierre Gronlier" userId="b8123042-69d9-448f-a87a-3dc04faf96bd" providerId="ADAL" clId="{1638854D-9493-4EEF-90EF-533E9BB14BDA}" dt="2023-10-30T13:15:12.399" v="877" actId="14100"/>
          <ac:picMkLst>
            <pc:docMk/>
            <pc:sldMk cId="4216674256" sldId="2145708529"/>
            <ac:picMk id="5" creationId="{4A8ACFA9-FECE-6F6A-8E89-8C4E956A59D5}"/>
          </ac:picMkLst>
        </pc:picChg>
      </pc:sldChg>
      <pc:sldChg chg="addSp delSp modSp add mod modNotesTx">
        <pc:chgData name="Pierre Gronlier" userId="b8123042-69d9-448f-a87a-3dc04faf96bd" providerId="ADAL" clId="{1638854D-9493-4EEF-90EF-533E9BB14BDA}" dt="2023-11-02T14:35:51.490" v="1085"/>
        <pc:sldMkLst>
          <pc:docMk/>
          <pc:sldMk cId="236214875" sldId="2145708530"/>
        </pc:sldMkLst>
        <pc:spChg chg="add del mod">
          <ac:chgData name="Pierre Gronlier" userId="b8123042-69d9-448f-a87a-3dc04faf96bd" providerId="ADAL" clId="{1638854D-9493-4EEF-90EF-533E9BB14BDA}" dt="2023-10-30T13:16:47.926" v="911" actId="478"/>
          <ac:spMkLst>
            <pc:docMk/>
            <pc:sldMk cId="236214875" sldId="2145708530"/>
            <ac:spMk id="3" creationId="{AC8223BE-1EEC-6488-0F70-9C9EC4BD241F}"/>
          </ac:spMkLst>
        </pc:spChg>
        <pc:spChg chg="mod">
          <ac:chgData name="Pierre Gronlier" userId="b8123042-69d9-448f-a87a-3dc04faf96bd" providerId="ADAL" clId="{1638854D-9493-4EEF-90EF-533E9BB14BDA}" dt="2023-10-30T13:16:45.501" v="910" actId="20577"/>
          <ac:spMkLst>
            <pc:docMk/>
            <pc:sldMk cId="236214875" sldId="2145708530"/>
            <ac:spMk id="6" creationId="{3D2F0722-5A21-467D-FB2B-B6F6E76DBB72}"/>
          </ac:spMkLst>
        </pc:spChg>
        <pc:spChg chg="del">
          <ac:chgData name="Pierre Gronlier" userId="b8123042-69d9-448f-a87a-3dc04faf96bd" providerId="ADAL" clId="{1638854D-9493-4EEF-90EF-533E9BB14BDA}" dt="2023-10-30T13:16:50.190" v="912" actId="478"/>
          <ac:spMkLst>
            <pc:docMk/>
            <pc:sldMk cId="236214875" sldId="2145708530"/>
            <ac:spMk id="19" creationId="{2DC9BDAB-15C5-2C12-F3B0-3C0650CDE9C7}"/>
          </ac:spMkLst>
        </pc:spChg>
        <pc:grpChg chg="del mod">
          <ac:chgData name="Pierre Gronlier" userId="b8123042-69d9-448f-a87a-3dc04faf96bd" providerId="ADAL" clId="{1638854D-9493-4EEF-90EF-533E9BB14BDA}" dt="2023-11-02T14:35:51.484" v="1065"/>
          <ac:grpSpMkLst>
            <pc:docMk/>
            <pc:sldMk cId="236214875" sldId="2145708530"/>
            <ac:grpSpMk id="4" creationId="{6CFE8B70-39F6-28D4-8145-FC99387A3355}"/>
          </ac:grpSpMkLst>
        </pc:grpChg>
        <pc:grpChg chg="del mod">
          <ac:chgData name="Pierre Gronlier" userId="b8123042-69d9-448f-a87a-3dc04faf96bd" providerId="ADAL" clId="{1638854D-9493-4EEF-90EF-533E9BB14BDA}" dt="2023-11-02T14:35:51.480" v="1051"/>
          <ac:grpSpMkLst>
            <pc:docMk/>
            <pc:sldMk cId="236214875" sldId="2145708530"/>
            <ac:grpSpMk id="9" creationId="{A4CA91F1-D193-BD13-C9BB-1E8A3DD9BBC8}"/>
          </ac:grpSpMkLst>
        </pc:grpChg>
        <pc:grpChg chg="del mod">
          <ac:chgData name="Pierre Gronlier" userId="b8123042-69d9-448f-a87a-3dc04faf96bd" providerId="ADAL" clId="{1638854D-9493-4EEF-90EF-533E9BB14BDA}" dt="2023-11-01T09:06:13.668" v="991"/>
          <ac:grpSpMkLst>
            <pc:docMk/>
            <pc:sldMk cId="236214875" sldId="2145708530"/>
            <ac:grpSpMk id="17" creationId="{6A15DBAC-0DE6-C517-74BE-6EBB2A2B152A}"/>
          </ac:grpSpMkLst>
        </pc:grpChg>
        <pc:grpChg chg="del mod">
          <ac:chgData name="Pierre Gronlier" userId="b8123042-69d9-448f-a87a-3dc04faf96bd" providerId="ADAL" clId="{1638854D-9493-4EEF-90EF-533E9BB14BDA}" dt="2023-11-01T09:06:13.668" v="991"/>
          <ac:grpSpMkLst>
            <pc:docMk/>
            <pc:sldMk cId="236214875" sldId="2145708530"/>
            <ac:grpSpMk id="21" creationId="{5433A628-E408-6AAE-6653-DF97533E90E0}"/>
          </ac:grpSpMkLst>
        </pc:grpChg>
        <pc:grpChg chg="del mod">
          <ac:chgData name="Pierre Gronlier" userId="b8123042-69d9-448f-a87a-3dc04faf96bd" providerId="ADAL" clId="{1638854D-9493-4EEF-90EF-533E9BB14BDA}" dt="2023-11-02T14:35:51.489" v="1082"/>
          <ac:grpSpMkLst>
            <pc:docMk/>
            <pc:sldMk cId="236214875" sldId="2145708530"/>
            <ac:grpSpMk id="26" creationId="{0780A6FC-5994-B52F-1ACD-99A7C023A877}"/>
          </ac:grpSpMkLst>
        </pc:grpChg>
        <pc:grpChg chg="del mod">
          <ac:chgData name="Pierre Gronlier" userId="b8123042-69d9-448f-a87a-3dc04faf96bd" providerId="ADAL" clId="{1638854D-9493-4EEF-90EF-533E9BB14BDA}" dt="2023-11-02T14:35:51.488" v="1081"/>
          <ac:grpSpMkLst>
            <pc:docMk/>
            <pc:sldMk cId="236214875" sldId="2145708530"/>
            <ac:grpSpMk id="44" creationId="{E8B0B948-5720-B9C1-015F-D62E2DE59054}"/>
          </ac:grpSpMkLst>
        </pc:grpChg>
        <pc:picChg chg="del">
          <ac:chgData name="Pierre Gronlier" userId="b8123042-69d9-448f-a87a-3dc04faf96bd" providerId="ADAL" clId="{1638854D-9493-4EEF-90EF-533E9BB14BDA}" dt="2023-10-30T13:16:36.279" v="884" actId="478"/>
          <ac:picMkLst>
            <pc:docMk/>
            <pc:sldMk cId="236214875" sldId="2145708530"/>
            <ac:picMk id="5" creationId="{4A8ACFA9-FECE-6F6A-8E89-8C4E956A59D5}"/>
          </ac:picMkLst>
        </pc:picChg>
        <pc:picChg chg="add">
          <ac:chgData name="Pierre Gronlier" userId="b8123042-69d9-448f-a87a-3dc04faf96bd" providerId="ADAL" clId="{1638854D-9493-4EEF-90EF-533E9BB14BDA}" dt="2023-10-30T13:16:37.041" v="885" actId="22"/>
          <ac:picMkLst>
            <pc:docMk/>
            <pc:sldMk cId="236214875" sldId="2145708530"/>
            <ac:picMk id="7" creationId="{ED138E92-4AA2-15DA-5D15-ADA38920E041}"/>
          </ac:picMkLst>
        </pc:picChg>
        <pc:inkChg chg="add del mod">
          <ac:chgData name="Pierre Gronlier" userId="b8123042-69d9-448f-a87a-3dc04faf96bd" providerId="ADAL" clId="{1638854D-9493-4EEF-90EF-533E9BB14BDA}" dt="2023-11-02T14:35:51.484" v="1065"/>
          <ac:inkMkLst>
            <pc:docMk/>
            <pc:sldMk cId="236214875" sldId="2145708530"/>
            <ac:inkMk id="2" creationId="{1253301B-D0B8-AF20-5A95-ECCA9FC50CBD}"/>
          </ac:inkMkLst>
        </pc:inkChg>
        <pc:inkChg chg="add del mod">
          <ac:chgData name="Pierre Gronlier" userId="b8123042-69d9-448f-a87a-3dc04faf96bd" providerId="ADAL" clId="{1638854D-9493-4EEF-90EF-533E9BB14BDA}" dt="2023-11-02T14:35:51.485" v="1072"/>
          <ac:inkMkLst>
            <pc:docMk/>
            <pc:sldMk cId="236214875" sldId="2145708530"/>
            <ac:inkMk id="3" creationId="{EB5B534B-393A-2166-85CE-E6415B391CF0}"/>
          </ac:inkMkLst>
        </pc:inkChg>
        <pc:inkChg chg="add del mod">
          <ac:chgData name="Pierre Gronlier" userId="b8123042-69d9-448f-a87a-3dc04faf96bd" providerId="ADAL" clId="{1638854D-9493-4EEF-90EF-533E9BB14BDA}" dt="2023-11-02T14:35:51.480" v="1051"/>
          <ac:inkMkLst>
            <pc:docMk/>
            <pc:sldMk cId="236214875" sldId="2145708530"/>
            <ac:inkMk id="5" creationId="{E343771F-5890-F030-2503-5DE153472C99}"/>
          </ac:inkMkLst>
        </pc:inkChg>
        <pc:inkChg chg="add del mod">
          <ac:chgData name="Pierre Gronlier" userId="b8123042-69d9-448f-a87a-3dc04faf96bd" providerId="ADAL" clId="{1638854D-9493-4EEF-90EF-533E9BB14BDA}" dt="2023-11-02T14:35:51.481" v="1052"/>
          <ac:inkMkLst>
            <pc:docMk/>
            <pc:sldMk cId="236214875" sldId="2145708530"/>
            <ac:inkMk id="8" creationId="{05206503-8271-E747-97E3-E75CEE6A741F}"/>
          </ac:inkMkLst>
        </pc:inkChg>
        <pc:inkChg chg="add del mod">
          <ac:chgData name="Pierre Gronlier" userId="b8123042-69d9-448f-a87a-3dc04faf96bd" providerId="ADAL" clId="{1638854D-9493-4EEF-90EF-533E9BB14BDA}" dt="2023-11-02T14:35:51.481" v="1053"/>
          <ac:inkMkLst>
            <pc:docMk/>
            <pc:sldMk cId="236214875" sldId="2145708530"/>
            <ac:inkMk id="10" creationId="{8CBEC3D0-8F71-3336-6669-DD010E002A78}"/>
          </ac:inkMkLst>
        </pc:inkChg>
        <pc:inkChg chg="add del mod">
          <ac:chgData name="Pierre Gronlier" userId="b8123042-69d9-448f-a87a-3dc04faf96bd" providerId="ADAL" clId="{1638854D-9493-4EEF-90EF-533E9BB14BDA}" dt="2023-11-02T14:35:51.489" v="1082"/>
          <ac:inkMkLst>
            <pc:docMk/>
            <pc:sldMk cId="236214875" sldId="2145708530"/>
            <ac:inkMk id="11" creationId="{6ED3FC9C-E328-D6B5-8E3A-3DDC5E8BE599}"/>
          </ac:inkMkLst>
        </pc:inkChg>
        <pc:inkChg chg="add del mod">
          <ac:chgData name="Pierre Gronlier" userId="b8123042-69d9-448f-a87a-3dc04faf96bd" providerId="ADAL" clId="{1638854D-9493-4EEF-90EF-533E9BB14BDA}" dt="2023-11-02T14:35:51.487" v="1078"/>
          <ac:inkMkLst>
            <pc:docMk/>
            <pc:sldMk cId="236214875" sldId="2145708530"/>
            <ac:inkMk id="12" creationId="{1A98FBA0-7420-B4A7-5130-664CC2B7B6E4}"/>
          </ac:inkMkLst>
        </pc:inkChg>
        <pc:inkChg chg="add del mod">
          <ac:chgData name="Pierre Gronlier" userId="b8123042-69d9-448f-a87a-3dc04faf96bd" providerId="ADAL" clId="{1638854D-9493-4EEF-90EF-533E9BB14BDA}" dt="2023-11-02T14:35:51.482" v="1058"/>
          <ac:inkMkLst>
            <pc:docMk/>
            <pc:sldMk cId="236214875" sldId="2145708530"/>
            <ac:inkMk id="13" creationId="{ACE64000-03BE-A02C-182E-49848B8239DE}"/>
          </ac:inkMkLst>
        </pc:inkChg>
        <pc:inkChg chg="add del mod">
          <ac:chgData name="Pierre Gronlier" userId="b8123042-69d9-448f-a87a-3dc04faf96bd" providerId="ADAL" clId="{1638854D-9493-4EEF-90EF-533E9BB14BDA}" dt="2023-11-02T14:35:51.486" v="1074"/>
          <ac:inkMkLst>
            <pc:docMk/>
            <pc:sldMk cId="236214875" sldId="2145708530"/>
            <ac:inkMk id="14" creationId="{F471F0E3-6454-38D8-44D8-2F3A83E48D23}"/>
          </ac:inkMkLst>
        </pc:inkChg>
        <pc:inkChg chg="add del mod">
          <ac:chgData name="Pierre Gronlier" userId="b8123042-69d9-448f-a87a-3dc04faf96bd" providerId="ADAL" clId="{1638854D-9493-4EEF-90EF-533E9BB14BDA}" dt="2023-11-02T14:35:51.486" v="1076"/>
          <ac:inkMkLst>
            <pc:docMk/>
            <pc:sldMk cId="236214875" sldId="2145708530"/>
            <ac:inkMk id="15" creationId="{E0D8EC2A-B389-CA7F-7822-4BAD7A147D5B}"/>
          </ac:inkMkLst>
        </pc:inkChg>
        <pc:inkChg chg="add del mod">
          <ac:chgData name="Pierre Gronlier" userId="b8123042-69d9-448f-a87a-3dc04faf96bd" providerId="ADAL" clId="{1638854D-9493-4EEF-90EF-533E9BB14BDA}" dt="2023-11-02T14:35:51.481" v="1054"/>
          <ac:inkMkLst>
            <pc:docMk/>
            <pc:sldMk cId="236214875" sldId="2145708530"/>
            <ac:inkMk id="16" creationId="{CDB502B5-EB6B-74D3-0260-E1231788FC84}"/>
          </ac:inkMkLst>
        </pc:inkChg>
        <pc:inkChg chg="add del">
          <ac:chgData name="Pierre Gronlier" userId="b8123042-69d9-448f-a87a-3dc04faf96bd" providerId="ADAL" clId="{1638854D-9493-4EEF-90EF-533E9BB14BDA}" dt="2023-11-02T14:35:51.490" v="1085"/>
          <ac:inkMkLst>
            <pc:docMk/>
            <pc:sldMk cId="236214875" sldId="2145708530"/>
            <ac:inkMk id="18" creationId="{E5265C1C-10EC-2A35-8B40-8568BEA41866}"/>
          </ac:inkMkLst>
        </pc:inkChg>
        <pc:inkChg chg="add del mod">
          <ac:chgData name="Pierre Gronlier" userId="b8123042-69d9-448f-a87a-3dc04faf96bd" providerId="ADAL" clId="{1638854D-9493-4EEF-90EF-533E9BB14BDA}" dt="2023-11-02T14:35:51.483" v="1063"/>
          <ac:inkMkLst>
            <pc:docMk/>
            <pc:sldMk cId="236214875" sldId="2145708530"/>
            <ac:inkMk id="19" creationId="{CCBF4E1A-8BF7-500B-EC42-125A13F9FB26}"/>
          </ac:inkMkLst>
        </pc:inkChg>
        <pc:inkChg chg="add del mod">
          <ac:chgData name="Pierre Gronlier" userId="b8123042-69d9-448f-a87a-3dc04faf96bd" providerId="ADAL" clId="{1638854D-9493-4EEF-90EF-533E9BB14BDA}" dt="2023-11-02T14:35:51.484" v="1066"/>
          <ac:inkMkLst>
            <pc:docMk/>
            <pc:sldMk cId="236214875" sldId="2145708530"/>
            <ac:inkMk id="20" creationId="{D8774B72-9BA1-C0AD-4A75-0C93CE772731}"/>
          </ac:inkMkLst>
        </pc:inkChg>
        <pc:inkChg chg="add del mod">
          <ac:chgData name="Pierre Gronlier" userId="b8123042-69d9-448f-a87a-3dc04faf96bd" providerId="ADAL" clId="{1638854D-9493-4EEF-90EF-533E9BB14BDA}" dt="2023-11-02T14:35:51.487" v="1077"/>
          <ac:inkMkLst>
            <pc:docMk/>
            <pc:sldMk cId="236214875" sldId="2145708530"/>
            <ac:inkMk id="22" creationId="{8D62DC0A-A2A9-679F-6D79-9F8D07D5DDBD}"/>
          </ac:inkMkLst>
        </pc:inkChg>
        <pc:inkChg chg="add del mod">
          <ac:chgData name="Pierre Gronlier" userId="b8123042-69d9-448f-a87a-3dc04faf96bd" providerId="ADAL" clId="{1638854D-9493-4EEF-90EF-533E9BB14BDA}" dt="2023-11-02T14:35:51.489" v="1083"/>
          <ac:inkMkLst>
            <pc:docMk/>
            <pc:sldMk cId="236214875" sldId="2145708530"/>
            <ac:inkMk id="23" creationId="{B1F7ACA4-3747-2C8C-BCE8-A5C21C8F8606}"/>
          </ac:inkMkLst>
        </pc:inkChg>
        <pc:inkChg chg="add del mod">
          <ac:chgData name="Pierre Gronlier" userId="b8123042-69d9-448f-a87a-3dc04faf96bd" providerId="ADAL" clId="{1638854D-9493-4EEF-90EF-533E9BB14BDA}" dt="2023-11-02T14:35:51.482" v="1055"/>
          <ac:inkMkLst>
            <pc:docMk/>
            <pc:sldMk cId="236214875" sldId="2145708530"/>
            <ac:inkMk id="24" creationId="{3112B4F6-DFF4-92A2-C38F-C50C3607E138}"/>
          </ac:inkMkLst>
        </pc:inkChg>
        <pc:inkChg chg="add del mod">
          <ac:chgData name="Pierre Gronlier" userId="b8123042-69d9-448f-a87a-3dc04faf96bd" providerId="ADAL" clId="{1638854D-9493-4EEF-90EF-533E9BB14BDA}" dt="2023-11-02T14:35:51.488" v="1080"/>
          <ac:inkMkLst>
            <pc:docMk/>
            <pc:sldMk cId="236214875" sldId="2145708530"/>
            <ac:inkMk id="25" creationId="{4BAC3222-A00A-1E7F-918D-49BA63ABA8EE}"/>
          </ac:inkMkLst>
        </pc:inkChg>
        <pc:inkChg chg="add del">
          <ac:chgData name="Pierre Gronlier" userId="b8123042-69d9-448f-a87a-3dc04faf96bd" providerId="ADAL" clId="{1638854D-9493-4EEF-90EF-533E9BB14BDA}" dt="2023-11-02T14:35:51.482" v="1056"/>
          <ac:inkMkLst>
            <pc:docMk/>
            <pc:sldMk cId="236214875" sldId="2145708530"/>
            <ac:inkMk id="27" creationId="{49C27CFB-7E99-BC85-B302-B26D6458D297}"/>
          </ac:inkMkLst>
        </pc:inkChg>
        <pc:inkChg chg="add del">
          <ac:chgData name="Pierre Gronlier" userId="b8123042-69d9-448f-a87a-3dc04faf96bd" providerId="ADAL" clId="{1638854D-9493-4EEF-90EF-533E9BB14BDA}" dt="2023-11-02T14:35:51.485" v="1068"/>
          <ac:inkMkLst>
            <pc:docMk/>
            <pc:sldMk cId="236214875" sldId="2145708530"/>
            <ac:inkMk id="28" creationId="{E0EE627C-FC2B-2A67-0687-3471C8A23D89}"/>
          </ac:inkMkLst>
        </pc:inkChg>
        <pc:inkChg chg="add del mod">
          <ac:chgData name="Pierre Gronlier" userId="b8123042-69d9-448f-a87a-3dc04faf96bd" providerId="ADAL" clId="{1638854D-9493-4EEF-90EF-533E9BB14BDA}" dt="2023-11-02T14:35:51.483" v="1059"/>
          <ac:inkMkLst>
            <pc:docMk/>
            <pc:sldMk cId="236214875" sldId="2145708530"/>
            <ac:inkMk id="29" creationId="{4703133C-AB5C-526D-5C00-025F5082EEA7}"/>
          </ac:inkMkLst>
        </pc:inkChg>
        <pc:inkChg chg="add del mod">
          <ac:chgData name="Pierre Gronlier" userId="b8123042-69d9-448f-a87a-3dc04faf96bd" providerId="ADAL" clId="{1638854D-9493-4EEF-90EF-533E9BB14BDA}" dt="2023-11-02T14:35:51.483" v="1061"/>
          <ac:inkMkLst>
            <pc:docMk/>
            <pc:sldMk cId="236214875" sldId="2145708530"/>
            <ac:inkMk id="30" creationId="{F4DD9F13-95E3-1D5B-1E77-F5CA5EA0D69B}"/>
          </ac:inkMkLst>
        </pc:inkChg>
        <pc:inkChg chg="add del mod">
          <ac:chgData name="Pierre Gronlier" userId="b8123042-69d9-448f-a87a-3dc04faf96bd" providerId="ADAL" clId="{1638854D-9493-4EEF-90EF-533E9BB14BDA}" dt="2023-11-02T14:35:51.488" v="1081"/>
          <ac:inkMkLst>
            <pc:docMk/>
            <pc:sldMk cId="236214875" sldId="2145708530"/>
            <ac:inkMk id="31" creationId="{F6D31E96-817B-454C-4644-81B2CC85D482}"/>
          </ac:inkMkLst>
        </pc:inkChg>
        <pc:inkChg chg="add del mod">
          <ac:chgData name="Pierre Gronlier" userId="b8123042-69d9-448f-a87a-3dc04faf96bd" providerId="ADAL" clId="{1638854D-9493-4EEF-90EF-533E9BB14BDA}" dt="2023-11-02T14:35:51.484" v="1064"/>
          <ac:inkMkLst>
            <pc:docMk/>
            <pc:sldMk cId="236214875" sldId="2145708530"/>
            <ac:inkMk id="32" creationId="{5ABBCDB6-A0BD-F6DC-08D4-38A3EF259888}"/>
          </ac:inkMkLst>
        </pc:inkChg>
        <pc:inkChg chg="add del mod">
          <ac:chgData name="Pierre Gronlier" userId="b8123042-69d9-448f-a87a-3dc04faf96bd" providerId="ADAL" clId="{1638854D-9493-4EEF-90EF-533E9BB14BDA}" dt="2023-11-02T14:35:51.482" v="1057"/>
          <ac:inkMkLst>
            <pc:docMk/>
            <pc:sldMk cId="236214875" sldId="2145708530"/>
            <ac:inkMk id="33" creationId="{27C13E05-ED38-4789-0EAA-0502188BBB83}"/>
          </ac:inkMkLst>
        </pc:inkChg>
        <pc:inkChg chg="add del mod">
          <ac:chgData name="Pierre Gronlier" userId="b8123042-69d9-448f-a87a-3dc04faf96bd" providerId="ADAL" clId="{1638854D-9493-4EEF-90EF-533E9BB14BDA}" dt="2023-11-02T14:35:51.485" v="1071"/>
          <ac:inkMkLst>
            <pc:docMk/>
            <pc:sldMk cId="236214875" sldId="2145708530"/>
            <ac:inkMk id="34" creationId="{C685E18B-3D28-E414-3D02-24872D5BB4F9}"/>
          </ac:inkMkLst>
        </pc:inkChg>
        <pc:inkChg chg="add del mod">
          <ac:chgData name="Pierre Gronlier" userId="b8123042-69d9-448f-a87a-3dc04faf96bd" providerId="ADAL" clId="{1638854D-9493-4EEF-90EF-533E9BB14BDA}" dt="2023-11-02T14:35:51.490" v="1084"/>
          <ac:inkMkLst>
            <pc:docMk/>
            <pc:sldMk cId="236214875" sldId="2145708530"/>
            <ac:inkMk id="35" creationId="{7C3AA68A-60F7-444F-5E9B-A6B7B214C6E8}"/>
          </ac:inkMkLst>
        </pc:inkChg>
        <pc:inkChg chg="add del mod">
          <ac:chgData name="Pierre Gronlier" userId="b8123042-69d9-448f-a87a-3dc04faf96bd" providerId="ADAL" clId="{1638854D-9493-4EEF-90EF-533E9BB14BDA}" dt="2023-11-02T14:35:51.483" v="1060"/>
          <ac:inkMkLst>
            <pc:docMk/>
            <pc:sldMk cId="236214875" sldId="2145708530"/>
            <ac:inkMk id="36" creationId="{10139513-3A03-FE35-1E6E-B0177BB4F638}"/>
          </ac:inkMkLst>
        </pc:inkChg>
        <pc:inkChg chg="add del mod">
          <ac:chgData name="Pierre Gronlier" userId="b8123042-69d9-448f-a87a-3dc04faf96bd" providerId="ADAL" clId="{1638854D-9493-4EEF-90EF-533E9BB14BDA}" dt="2023-11-02T14:35:51.486" v="1073"/>
          <ac:inkMkLst>
            <pc:docMk/>
            <pc:sldMk cId="236214875" sldId="2145708530"/>
            <ac:inkMk id="37" creationId="{8C2FEE75-8D2A-71DA-9E63-6020DFBFA384}"/>
          </ac:inkMkLst>
        </pc:inkChg>
        <pc:inkChg chg="add del mod">
          <ac:chgData name="Pierre Gronlier" userId="b8123042-69d9-448f-a87a-3dc04faf96bd" providerId="ADAL" clId="{1638854D-9493-4EEF-90EF-533E9BB14BDA}" dt="2023-11-02T14:35:51.484" v="1067"/>
          <ac:inkMkLst>
            <pc:docMk/>
            <pc:sldMk cId="236214875" sldId="2145708530"/>
            <ac:inkMk id="38" creationId="{90AB073B-EA6F-35D3-6D34-1F10BA2E93E8}"/>
          </ac:inkMkLst>
        </pc:inkChg>
        <pc:inkChg chg="add del mod">
          <ac:chgData name="Pierre Gronlier" userId="b8123042-69d9-448f-a87a-3dc04faf96bd" providerId="ADAL" clId="{1638854D-9493-4EEF-90EF-533E9BB14BDA}" dt="2023-11-02T14:35:51.486" v="1075"/>
          <ac:inkMkLst>
            <pc:docMk/>
            <pc:sldMk cId="236214875" sldId="2145708530"/>
            <ac:inkMk id="39" creationId="{7B7E10B7-7575-FCA9-0A24-37473DA54545}"/>
          </ac:inkMkLst>
        </pc:inkChg>
        <pc:inkChg chg="add del mod">
          <ac:chgData name="Pierre Gronlier" userId="b8123042-69d9-448f-a87a-3dc04faf96bd" providerId="ADAL" clId="{1638854D-9493-4EEF-90EF-533E9BB14BDA}" dt="2023-11-02T14:35:51.485" v="1070"/>
          <ac:inkMkLst>
            <pc:docMk/>
            <pc:sldMk cId="236214875" sldId="2145708530"/>
            <ac:inkMk id="40" creationId="{F2177AA6-7C22-4885-82E5-52A266DCA51E}"/>
          </ac:inkMkLst>
        </pc:inkChg>
        <pc:inkChg chg="add del mod">
          <ac:chgData name="Pierre Gronlier" userId="b8123042-69d9-448f-a87a-3dc04faf96bd" providerId="ADAL" clId="{1638854D-9493-4EEF-90EF-533E9BB14BDA}" dt="2023-11-02T14:35:51.487" v="1079"/>
          <ac:inkMkLst>
            <pc:docMk/>
            <pc:sldMk cId="236214875" sldId="2145708530"/>
            <ac:inkMk id="41" creationId="{B49E84F9-E674-AEE6-33FD-FE671781A30B}"/>
          </ac:inkMkLst>
        </pc:inkChg>
        <pc:inkChg chg="add del mod">
          <ac:chgData name="Pierre Gronlier" userId="b8123042-69d9-448f-a87a-3dc04faf96bd" providerId="ADAL" clId="{1638854D-9493-4EEF-90EF-533E9BB14BDA}" dt="2023-11-02T14:35:51.483" v="1062"/>
          <ac:inkMkLst>
            <pc:docMk/>
            <pc:sldMk cId="236214875" sldId="2145708530"/>
            <ac:inkMk id="42" creationId="{85E245BE-475A-7B4E-6CB7-2EAACE06E8DB}"/>
          </ac:inkMkLst>
        </pc:inkChg>
        <pc:inkChg chg="add del mod">
          <ac:chgData name="Pierre Gronlier" userId="b8123042-69d9-448f-a87a-3dc04faf96bd" providerId="ADAL" clId="{1638854D-9493-4EEF-90EF-533E9BB14BDA}" dt="2023-11-02T14:35:51.485" v="1069"/>
          <ac:inkMkLst>
            <pc:docMk/>
            <pc:sldMk cId="236214875" sldId="2145708530"/>
            <ac:inkMk id="43" creationId="{7CD6F524-F49F-28FF-050F-328B8433569E}"/>
          </ac:inkMkLst>
        </pc:inkChg>
      </pc:sldChg>
      <pc:sldChg chg="modSp add mod ord">
        <pc:chgData name="Pierre Gronlier" userId="b8123042-69d9-448f-a87a-3dc04faf96bd" providerId="ADAL" clId="{1638854D-9493-4EEF-90EF-533E9BB14BDA}" dt="2023-10-30T13:19:14.843" v="953" actId="20577"/>
        <pc:sldMkLst>
          <pc:docMk/>
          <pc:sldMk cId="863482348" sldId="2145708531"/>
        </pc:sldMkLst>
        <pc:spChg chg="mod">
          <ac:chgData name="Pierre Gronlier" userId="b8123042-69d9-448f-a87a-3dc04faf96bd" providerId="ADAL" clId="{1638854D-9493-4EEF-90EF-533E9BB14BDA}" dt="2023-10-30T13:19:10.315" v="949" actId="20577"/>
          <ac:spMkLst>
            <pc:docMk/>
            <pc:sldMk cId="863482348" sldId="2145708531"/>
            <ac:spMk id="2" creationId="{724BB699-1EBB-4DD0-B08B-6FA715DB4B5E}"/>
          </ac:spMkLst>
        </pc:spChg>
        <pc:spChg chg="mod">
          <ac:chgData name="Pierre Gronlier" userId="b8123042-69d9-448f-a87a-3dc04faf96bd" providerId="ADAL" clId="{1638854D-9493-4EEF-90EF-533E9BB14BDA}" dt="2023-10-30T13:19:14.843" v="953" actId="20577"/>
          <ac:spMkLst>
            <pc:docMk/>
            <pc:sldMk cId="863482348" sldId="2145708531"/>
            <ac:spMk id="3" creationId="{5C680E96-9D35-40F0-B6F4-F7F3B1375E13}"/>
          </ac:spMkLst>
        </pc:spChg>
      </pc:sldChg>
    </pc:docChg>
  </pc:docChgLst>
  <pc:docChgLst>
    <pc:chgData name="Pierre Gronlier" userId="b8123042-69d9-448f-a87a-3dc04faf96bd" providerId="ADAL" clId="{777A3ECA-CB96-4FCA-9F79-66D9F933467E}"/>
    <pc:docChg chg="undo custSel addSld modSld">
      <pc:chgData name="Pierre Gronlier" userId="b8123042-69d9-448f-a87a-3dc04faf96bd" providerId="ADAL" clId="{777A3ECA-CB96-4FCA-9F79-66D9F933467E}" dt="2023-11-14T21:24:22.407" v="223" actId="1076"/>
      <pc:docMkLst>
        <pc:docMk/>
      </pc:docMkLst>
      <pc:sldChg chg="addSp delSp modSp mod">
        <pc:chgData name="Pierre Gronlier" userId="b8123042-69d9-448f-a87a-3dc04faf96bd" providerId="ADAL" clId="{777A3ECA-CB96-4FCA-9F79-66D9F933467E}" dt="2023-11-14T21:24:22.407" v="223" actId="1076"/>
        <pc:sldMkLst>
          <pc:docMk/>
          <pc:sldMk cId="154301691" sldId="2145708521"/>
        </pc:sldMkLst>
        <pc:spChg chg="add mod">
          <ac:chgData name="Pierre Gronlier" userId="b8123042-69d9-448f-a87a-3dc04faf96bd" providerId="ADAL" clId="{777A3ECA-CB96-4FCA-9F79-66D9F933467E}" dt="2023-11-14T21:24:22.407" v="223" actId="1076"/>
          <ac:spMkLst>
            <pc:docMk/>
            <pc:sldMk cId="154301691" sldId="2145708521"/>
            <ac:spMk id="2" creationId="{D91F47C6-9D7E-B12B-4ECD-6A6092FDB3A8}"/>
          </ac:spMkLst>
        </pc:spChg>
        <pc:spChg chg="add del mod">
          <ac:chgData name="Pierre Gronlier" userId="b8123042-69d9-448f-a87a-3dc04faf96bd" providerId="ADAL" clId="{777A3ECA-CB96-4FCA-9F79-66D9F933467E}" dt="2023-11-14T09:03:28.325" v="74" actId="478"/>
          <ac:spMkLst>
            <pc:docMk/>
            <pc:sldMk cId="154301691" sldId="2145708521"/>
            <ac:spMk id="6" creationId="{04924950-73DE-444A-ACDB-87C6D73B7D87}"/>
          </ac:spMkLst>
        </pc:spChg>
        <pc:spChg chg="add mod">
          <ac:chgData name="Pierre Gronlier" userId="b8123042-69d9-448f-a87a-3dc04faf96bd" providerId="ADAL" clId="{777A3ECA-CB96-4FCA-9F79-66D9F933467E}" dt="2023-11-14T21:24:11.030" v="221" actId="1037"/>
          <ac:spMkLst>
            <pc:docMk/>
            <pc:sldMk cId="154301691" sldId="2145708521"/>
            <ac:spMk id="7" creationId="{7A502916-B79F-2390-D6A5-4ADB1C0D1FF1}"/>
          </ac:spMkLst>
        </pc:spChg>
        <pc:spChg chg="mod">
          <ac:chgData name="Pierre Gronlier" userId="b8123042-69d9-448f-a87a-3dc04faf96bd" providerId="ADAL" clId="{777A3ECA-CB96-4FCA-9F79-66D9F933467E}" dt="2023-11-14T21:22:25.954" v="176" actId="1076"/>
          <ac:spMkLst>
            <pc:docMk/>
            <pc:sldMk cId="154301691" sldId="2145708521"/>
            <ac:spMk id="23" creationId="{7C49E874-583D-0F8E-C5D7-369C38CECC65}"/>
          </ac:spMkLst>
        </pc:spChg>
        <pc:spChg chg="add del">
          <ac:chgData name="Pierre Gronlier" userId="b8123042-69d9-448f-a87a-3dc04faf96bd" providerId="ADAL" clId="{777A3ECA-CB96-4FCA-9F79-66D9F933467E}" dt="2023-11-14T21:23:55.743" v="183" actId="478"/>
          <ac:spMkLst>
            <pc:docMk/>
            <pc:sldMk cId="154301691" sldId="2145708521"/>
            <ac:spMk id="32" creationId="{616286A9-9E57-F9B9-19C3-E5DC01F31242}"/>
          </ac:spMkLst>
        </pc:spChg>
        <pc:spChg chg="mod">
          <ac:chgData name="Pierre Gronlier" userId="b8123042-69d9-448f-a87a-3dc04faf96bd" providerId="ADAL" clId="{777A3ECA-CB96-4FCA-9F79-66D9F933467E}" dt="2023-11-14T21:23:41.361" v="181" actId="20577"/>
          <ac:spMkLst>
            <pc:docMk/>
            <pc:sldMk cId="154301691" sldId="2145708521"/>
            <ac:spMk id="46" creationId="{DF29E4EA-6C8F-5AA5-FC02-D70B3F41B2FC}"/>
          </ac:spMkLst>
        </pc:spChg>
        <pc:spChg chg="del">
          <ac:chgData name="Pierre Gronlier" userId="b8123042-69d9-448f-a87a-3dc04faf96bd" providerId="ADAL" clId="{777A3ECA-CB96-4FCA-9F79-66D9F933467E}" dt="2023-11-14T21:23:51.257" v="182" actId="478"/>
          <ac:spMkLst>
            <pc:docMk/>
            <pc:sldMk cId="154301691" sldId="2145708521"/>
            <ac:spMk id="62" creationId="{1D7D36A1-0392-FAF2-5ECB-031E13334234}"/>
          </ac:spMkLst>
        </pc:spChg>
        <pc:cxnChg chg="mod">
          <ac:chgData name="Pierre Gronlier" userId="b8123042-69d9-448f-a87a-3dc04faf96bd" providerId="ADAL" clId="{777A3ECA-CB96-4FCA-9F79-66D9F933467E}" dt="2023-11-14T21:24:05.110" v="185" actId="14100"/>
          <ac:cxnSpMkLst>
            <pc:docMk/>
            <pc:sldMk cId="154301691" sldId="2145708521"/>
            <ac:cxnSpMk id="4" creationId="{F555A8A6-3840-CB61-10FC-4DBEC2018E4C}"/>
          </ac:cxnSpMkLst>
        </pc:cxnChg>
        <pc:cxnChg chg="del mod">
          <ac:chgData name="Pierre Gronlier" userId="b8123042-69d9-448f-a87a-3dc04faf96bd" providerId="ADAL" clId="{777A3ECA-CB96-4FCA-9F79-66D9F933467E}" dt="2023-11-14T21:23:58.098" v="184" actId="478"/>
          <ac:cxnSpMkLst>
            <pc:docMk/>
            <pc:sldMk cId="154301691" sldId="2145708521"/>
            <ac:cxnSpMk id="34" creationId="{41C93D7A-FBD7-9B1A-E4CD-96F817E08AFD}"/>
          </ac:cxnSpMkLst>
        </pc:cxnChg>
      </pc:sldChg>
      <pc:sldChg chg="new">
        <pc:chgData name="Pierre Gronlier" userId="b8123042-69d9-448f-a87a-3dc04faf96bd" providerId="ADAL" clId="{777A3ECA-CB96-4FCA-9F79-66D9F933467E}" dt="2023-11-14T09:00:53.290" v="67" actId="680"/>
        <pc:sldMkLst>
          <pc:docMk/>
          <pc:sldMk cId="75629459" sldId="2145708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Calibri"/>
              </a:rPr>
              <a:t>Click to edit the notes format</a:t>
            </a:r>
          </a:p>
        </p:txBody>
      </p:sp>
      <p:sp>
        <p:nvSpPr>
          <p:cNvPr id="3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alibri"/>
              </a:rPr>
              <a:t>&lt;header&gt;</a:t>
            </a:r>
          </a:p>
        </p:txBody>
      </p:sp>
      <p:sp>
        <p:nvSpPr>
          <p:cNvPr id="399" name="PlaceHolder 4"/>
          <p:cNvSpPr>
            <a:spLocks noGrp="1"/>
          </p:cNvSpPr>
          <p:nvPr>
            <p:ph type="dt" idx="17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r>
              <a:rPr lang="en-US" sz="1400" b="0" strike="noStrike" spc="-1">
                <a:latin typeface="Calibri"/>
              </a:rPr>
              <a:t>&lt;date/time&gt;</a:t>
            </a:r>
          </a:p>
        </p:txBody>
      </p:sp>
      <p:sp>
        <p:nvSpPr>
          <p:cNvPr id="400" name="PlaceHolder 5"/>
          <p:cNvSpPr>
            <a:spLocks noGrp="1"/>
          </p:cNvSpPr>
          <p:nvPr>
            <p:ph type="ftr" idx="18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r>
              <a:rPr lang="en-US" sz="1400" b="0" strike="noStrike" spc="-1">
                <a:latin typeface="Calibri"/>
              </a:rPr>
              <a:t>&lt;footer&gt;</a:t>
            </a:r>
          </a:p>
        </p:txBody>
      </p:sp>
      <p:sp>
        <p:nvSpPr>
          <p:cNvPr id="401" name="PlaceHolder 6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fld id="{9C608E3A-DEE1-4DF2-98D9-018F42707415}" type="slidenum">
              <a:rPr lang="en-US" sz="1400" b="0" strike="noStrike" spc="-1">
                <a:latin typeface="Calibri"/>
              </a:rPr>
              <a:t>‹#›</a:t>
            </a:fld>
            <a:endParaRPr lang="en-US" sz="1400" b="0" strike="noStrike" spc="-1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Implementation compatible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pPr algn="r"/>
            <a:fld id="{9C608E3A-DEE1-4DF2-98D9-018F42707415}" type="slidenum">
              <a:rPr lang="en-US" sz="1400" b="0" strike="noStrike" spc="-1" smtClean="0">
                <a:latin typeface="Calibri"/>
              </a:rPr>
              <a:t>1</a:t>
            </a:fld>
            <a:endParaRPr lang="en-US" sz="14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12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7CF5D1-2B71-44E7-BD5F-23474545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3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DEF904A6-4627-34AA-F432-60CB6E811713}"/>
              </a:ext>
            </a:extLst>
          </p:cNvPr>
          <p:cNvSpPr txBox="1"/>
          <p:nvPr/>
        </p:nvSpPr>
        <p:spPr>
          <a:xfrm>
            <a:off x="868978" y="1753205"/>
            <a:ext cx="1284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FooBar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43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47 L 0.4039 0.01135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2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94"/>
      </a:dk2>
      <a:lt2>
        <a:srgbClr val="FFFFFF"/>
      </a:lt2>
      <a:accent1>
        <a:srgbClr val="000094"/>
      </a:accent1>
      <a:accent2>
        <a:srgbClr val="B900FF"/>
      </a:accent2>
      <a:accent3>
        <a:srgbClr val="46DAFF"/>
      </a:accent3>
      <a:accent4>
        <a:srgbClr val="4757F1"/>
      </a:accent4>
      <a:accent5>
        <a:srgbClr val="BFBFBF"/>
      </a:accent5>
      <a:accent6>
        <a:srgbClr val="7F7F7F"/>
      </a:accent6>
      <a:hlink>
        <a:srgbClr val="4757F1"/>
      </a:hlink>
      <a:folHlink>
        <a:srgbClr val="B9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94"/>
      </a:dk2>
      <a:lt2>
        <a:srgbClr val="FFFFFF"/>
      </a:lt2>
      <a:accent1>
        <a:srgbClr val="000094"/>
      </a:accent1>
      <a:accent2>
        <a:srgbClr val="B900FF"/>
      </a:accent2>
      <a:accent3>
        <a:srgbClr val="46DAFF"/>
      </a:accent3>
      <a:accent4>
        <a:srgbClr val="4757F1"/>
      </a:accent4>
      <a:accent5>
        <a:srgbClr val="BFBFBF"/>
      </a:accent5>
      <a:accent6>
        <a:srgbClr val="7F7F7F"/>
      </a:accent6>
      <a:hlink>
        <a:srgbClr val="4757F1"/>
      </a:hlink>
      <a:folHlink>
        <a:srgbClr val="B9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0202017-d395-43fe-b4ff-15ebaf7780f8" xsi:nil="true"/>
    <lcf76f155ced4ddcb4097134ff3c332f xmlns="55e9260e-85ec-47a6-8481-e97e8d4a4a7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CD16F640FDD47AEFC4386FA05C119" ma:contentTypeVersion="13" ma:contentTypeDescription="Create a new document." ma:contentTypeScope="" ma:versionID="300a3148662000262980130f68ee95db">
  <xsd:schema xmlns:xsd="http://www.w3.org/2001/XMLSchema" xmlns:xs="http://www.w3.org/2001/XMLSchema" xmlns:p="http://schemas.microsoft.com/office/2006/metadata/properties" xmlns:ns2="55e9260e-85ec-47a6-8481-e97e8d4a4a73" xmlns:ns3="40202017-d395-43fe-b4ff-15ebaf7780f8" targetNamespace="http://schemas.microsoft.com/office/2006/metadata/properties" ma:root="true" ma:fieldsID="14fd105c40656e6e0a54ccbc8658e729" ns2:_="" ns3:_="">
    <xsd:import namespace="55e9260e-85ec-47a6-8481-e97e8d4a4a73"/>
    <xsd:import namespace="40202017-d395-43fe-b4ff-15ebaf7780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e9260e-85ec-47a6-8481-e97e8d4a4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eb219d1-671a-4148-9628-804a1c3be1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2017-d395-43fe-b4ff-15ebaf7780f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eed5be5-215e-462e-96d0-c6d78616b353}" ma:internalName="TaxCatchAll" ma:showField="CatchAllData" ma:web="40202017-d395-43fe-b4ff-15ebaf7780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E66A51-988E-44D8-B6F9-D68DE4EB3C2D}">
  <ds:schemaRefs>
    <ds:schemaRef ds:uri="http://schemas.microsoft.com/office/2006/metadata/properties"/>
    <ds:schemaRef ds:uri="http://schemas.microsoft.com/office/infopath/2007/PartnerControls"/>
    <ds:schemaRef ds:uri="40202017-d395-43fe-b4ff-15ebaf7780f8"/>
    <ds:schemaRef ds:uri="55e9260e-85ec-47a6-8481-e97e8d4a4a73"/>
  </ds:schemaRefs>
</ds:datastoreItem>
</file>

<file path=customXml/itemProps2.xml><?xml version="1.0" encoding="utf-8"?>
<ds:datastoreItem xmlns:ds="http://schemas.openxmlformats.org/officeDocument/2006/customXml" ds:itemID="{62641F98-44CA-48D1-AD77-2806A7ED5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e9260e-85ec-47a6-8481-e97e8d4a4a73"/>
    <ds:schemaRef ds:uri="40202017-d395-43fe-b4ff-15ebaf7780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873F16-EA4B-4080-B385-8E5CDD9686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8558</TotalTime>
  <Words>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Sarah Backofen</dc:creator>
  <dc:description/>
  <cp:lastModifiedBy>Pierre Gronlier</cp:lastModifiedBy>
  <cp:revision>65</cp:revision>
  <dcterms:created xsi:type="dcterms:W3CDTF">2021-02-23T10:21:54Z</dcterms:created>
  <dcterms:modified xsi:type="dcterms:W3CDTF">2023-12-12T23:45:39Z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  <property fmtid="{D5CDD505-2E9C-101B-9397-08002B2CF9AE}" pid="12" name="_dlc_DocIdItemGuid">
    <vt:lpwstr>f2144a10-e06a-4479-9581-50f3533246c9</vt:lpwstr>
  </property>
  <property fmtid="{D5CDD505-2E9C-101B-9397-08002B2CF9AE}" pid="13" name="ContentTypeId">
    <vt:lpwstr>0x010100459CD16F640FDD47AEFC4386FA05C119</vt:lpwstr>
  </property>
  <property fmtid="{D5CDD505-2E9C-101B-9397-08002B2CF9AE}" pid="14" name="MediaServiceImageTags">
    <vt:lpwstr/>
  </property>
</Properties>
</file>