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60153" y="90421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332159" y="39463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51043" y="80393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3CA8FBC-F919-2C37-A0D4-6E0D454BEC61}"/>
              </a:ext>
            </a:extLst>
          </p:cNvPr>
          <p:cNvSpPr/>
          <p:nvPr/>
        </p:nvSpPr>
        <p:spPr>
          <a:xfrm>
            <a:off x="711987" y="4346001"/>
            <a:ext cx="1880804" cy="1607783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0DEE7B-652F-9B4F-83C8-590C008A5E5C}"/>
              </a:ext>
            </a:extLst>
          </p:cNvPr>
          <p:cNvSpPr/>
          <p:nvPr/>
        </p:nvSpPr>
        <p:spPr>
          <a:xfrm>
            <a:off x="3996267" y="668867"/>
            <a:ext cx="4533900" cy="3166533"/>
          </a:xfrm>
          <a:prstGeom prst="triangle">
            <a:avLst>
              <a:gd name="adj" fmla="val 77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4.07407E-6 L 0.19726 -0.38218 C 0.23828 -0.46829 0.3 -0.51459 0.36471 -0.51459 C 0.43841 -0.51459 0.49739 -0.46829 0.53841 -0.38218 L 0.7358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84" y="-257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path" presetSubtype="0" accel="50000" decel="5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24</cp:revision>
  <dcterms:created xsi:type="dcterms:W3CDTF">2023-12-03T14:10:34Z</dcterms:created>
  <dcterms:modified xsi:type="dcterms:W3CDTF">2023-12-12T22:14:27Z</dcterms:modified>
</cp:coreProperties>
</file>