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Sentence 0</a:t>
            </a:r>
          </a:p>
          <a:p>
            <a:endParaRPr lang="en-GB" dirty="0"/>
          </a:p>
          <a:p>
            <a:r>
              <a:rPr lang="en-GB" dirty="0"/>
              <a:t>Sentence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7D8B77AF-DACD-8EC3-4209-808E15F83C93}"/>
              </a:ext>
            </a:extLst>
          </p:cNvPr>
          <p:cNvSpPr/>
          <p:nvPr/>
        </p:nvSpPr>
        <p:spPr>
          <a:xfrm>
            <a:off x="860153" y="90421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09DBC73-ED8D-4117-7DBC-442E6DBA6DA0}"/>
              </a:ext>
            </a:extLst>
          </p:cNvPr>
          <p:cNvSpPr/>
          <p:nvPr/>
        </p:nvSpPr>
        <p:spPr>
          <a:xfrm>
            <a:off x="5332159" y="3946377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F572209-0142-A27F-71A0-2E62B8ADAFE8}"/>
              </a:ext>
            </a:extLst>
          </p:cNvPr>
          <p:cNvSpPr/>
          <p:nvPr/>
        </p:nvSpPr>
        <p:spPr>
          <a:xfrm>
            <a:off x="9451043" y="803930"/>
            <a:ext cx="1880804" cy="160778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3CA8FBC-F919-2C37-A0D4-6E0D454BEC61}"/>
              </a:ext>
            </a:extLst>
          </p:cNvPr>
          <p:cNvSpPr/>
          <p:nvPr/>
        </p:nvSpPr>
        <p:spPr>
          <a:xfrm>
            <a:off x="711987" y="4346001"/>
            <a:ext cx="1880804" cy="1607783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B0DEE7B-652F-9B4F-83C8-590C008A5E5C}"/>
              </a:ext>
            </a:extLst>
          </p:cNvPr>
          <p:cNvSpPr/>
          <p:nvPr/>
        </p:nvSpPr>
        <p:spPr>
          <a:xfrm>
            <a:off x="3996267" y="668867"/>
            <a:ext cx="4533900" cy="3166533"/>
          </a:xfrm>
          <a:prstGeom prst="triangle">
            <a:avLst>
              <a:gd name="adj" fmla="val 771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23</cp:revision>
  <dcterms:created xsi:type="dcterms:W3CDTF">2023-12-03T14:10:34Z</dcterms:created>
  <dcterms:modified xsi:type="dcterms:W3CDTF">2023-12-12T22:13:22Z</dcterms:modified>
</cp:coreProperties>
</file>