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38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75B9-253D-54D3-6D65-CF411921D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36280-706B-0539-81F5-8B9AB2360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25</cp:revision>
  <dcterms:created xsi:type="dcterms:W3CDTF">2023-12-03T14:10:34Z</dcterms:created>
  <dcterms:modified xsi:type="dcterms:W3CDTF">2023-12-11T13:05:39Z</dcterms:modified>
</cp:coreProperties>
</file>