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F0DB55-EF88-4D00-815E-88BEEF1C369C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06A22-A8CB-4E22-A5AB-4F5F1021EA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2740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Sentence 0</a:t>
            </a:r>
          </a:p>
          <a:p>
            <a:endParaRPr lang="en-GB" dirty="0"/>
          </a:p>
          <a:p>
            <a:r>
              <a:rPr lang="en-GB" dirty="0"/>
              <a:t>Sentence 1</a:t>
            </a:r>
          </a:p>
          <a:p>
            <a:endParaRPr lang="en-GB" dirty="0"/>
          </a:p>
          <a:p>
            <a:r>
              <a:rPr lang="en-GB" dirty="0"/>
              <a:t>Sentence 2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06A22-A8CB-4E22-A5AB-4F5F1021EA7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9824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19D24-7DE4-4F48-05B7-B9B5493DF2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095703-2B4E-9281-EF95-1CBCBB700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AE335-4D35-36E5-EBE1-6447C016E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036B-9DF8-4FD4-84B6-AFD447583EA5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808C5-048E-0B14-EB16-9699E5C23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603AB-D468-0B24-39CF-9B7C9652B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FB48-3835-40AF-BEA0-66B87E7E3B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024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6E7CF-6C24-E2C1-2927-DB908AF95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9C5495-22CC-01C5-3767-9164F8024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436BA-31F4-ABEE-D783-C4C033D53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036B-9DF8-4FD4-84B6-AFD447583EA5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AF564-4B4A-73A7-0EF5-A4CF0CE4A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6FD0D-9829-FB58-5B39-746858BB4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FB48-3835-40AF-BEA0-66B87E7E3B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050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6B7AF1-2AE8-3EFC-8D0E-DE32CCF659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AF4D0F-9C15-4169-E3F7-7CF70C93D4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6F9AF-7372-B15B-2262-1A8A8D69B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036B-9DF8-4FD4-84B6-AFD447583EA5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32D5D-4CB3-1EC6-26D6-930EC69E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62643-005E-512A-5AB9-9A221831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FB48-3835-40AF-BEA0-66B87E7E3B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2304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ECCF2-E959-25B8-DC93-C95B732F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2CFFA-E5FF-1986-9642-15F46857F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DB6F7-9812-E290-AE9D-1BCB55F39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036B-9DF8-4FD4-84B6-AFD447583EA5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98BF5-987B-8C1F-652B-8D7D6CCFF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D6359-798A-20B5-9255-2623D055B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FB48-3835-40AF-BEA0-66B87E7E3B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107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E4EEF-9349-CC57-0916-DFA30ABA1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ED46E-16B5-263E-8EA6-DBCC34B3D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9FAD0-1CE9-B67F-5C3D-8A9D42CC4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036B-9DF8-4FD4-84B6-AFD447583EA5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CEA39-0820-96AC-9605-AD86441CD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17BD4-655B-7F90-6349-873B4A5E1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FB48-3835-40AF-BEA0-66B87E7E3B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965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80592-840D-8D66-B012-B75FF034A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AE612-27AB-BE61-3358-2EE4CAAF1D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2825A8-6D6D-A6B2-4AA7-5900F4880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5B7F0A-7091-5D99-8BC9-807A3C4D8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036B-9DF8-4FD4-84B6-AFD447583EA5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EA547-BEE1-D39A-3F4D-85B79A4BC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45E6B4-773F-DAD7-5F51-0C828C0AD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FB48-3835-40AF-BEA0-66B87E7E3B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544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78AB6-8D4B-17F7-EFB8-008193FC9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66529-57E0-7040-9E1C-BD45864D2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7B0C0D-73B2-832E-592E-72EC4102E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0B5126-CA74-B2A4-1C5F-ECC8DC20BB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6B9EAC-3B57-0CA4-76C5-9D244690E9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D51493-D6D4-A7A4-B9B9-FD342EC91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036B-9DF8-4FD4-84B6-AFD447583EA5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176DB5-5B2C-5425-DAA8-A37A17C2E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AFB37D-033F-B718-D868-E446DA17D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FB48-3835-40AF-BEA0-66B87E7E3B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433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DB26B-FE75-E440-2811-02BD35C2F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AC400C-AD03-A683-3ED6-5D0460331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036B-9DF8-4FD4-84B6-AFD447583EA5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67C2F1-3E80-A3E5-4BCA-AE636845A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E3E500-D2EA-9483-D279-7CFB2C28D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FB48-3835-40AF-BEA0-66B87E7E3B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748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E45E6A-C61C-5EE0-F5A8-5617D50E5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036B-9DF8-4FD4-84B6-AFD447583EA5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016C12-B5DF-685E-D00E-C984A8147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AC5981-E665-50F1-C4F3-AEB98B898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FB48-3835-40AF-BEA0-66B87E7E3B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730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C5F06-3FA3-2506-0E47-540CE60C4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685A3-7E5F-F1A6-9C6D-9FF3DCD88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908DC1-C400-9536-1D6A-0B16C7541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554163-BF20-A181-5559-F82012D08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036B-9DF8-4FD4-84B6-AFD447583EA5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5630B-8B7D-2FB4-FCB0-40FDA55DF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E064B-4648-5B85-630E-3B2A50038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FB48-3835-40AF-BEA0-66B87E7E3B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236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7ACD0-93F3-74D1-ACEB-74470B9D2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AF010A-58F9-3661-E95A-CFAD75E8DB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C7A37A-0A95-908F-EA7B-AF98992FE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28E89F-D670-1DC0-A9FF-F4D5B843C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036B-9DF8-4FD4-84B6-AFD447583EA5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4C723D-D38F-CC3A-C74B-734A97C37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048D1-5281-170B-F0DC-D14C52553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FB48-3835-40AF-BEA0-66B87E7E3B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4613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B46FC0-F541-0D1A-3716-1C88911A2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FF060-DEC4-019D-B578-41EB3981A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56EF8-5F8A-7AC2-140D-C9A5850D4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2036B-9DF8-4FD4-84B6-AFD447583EA5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38759-65AD-1141-6252-84D4709FC2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21A8A-F8DF-A36C-8776-F3AC1FF536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BFB48-3835-40AF-BEA0-66B87E7E3B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925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ar: 5 Points 3">
            <a:extLst>
              <a:ext uri="{FF2B5EF4-FFF2-40B4-BE49-F238E27FC236}">
                <a16:creationId xmlns:a16="http://schemas.microsoft.com/office/drawing/2014/main" id="{7D8B77AF-DACD-8EC3-4209-808E15F83C93}"/>
              </a:ext>
            </a:extLst>
          </p:cNvPr>
          <p:cNvSpPr/>
          <p:nvPr/>
        </p:nvSpPr>
        <p:spPr>
          <a:xfrm>
            <a:off x="813587" y="3931050"/>
            <a:ext cx="1880804" cy="1607783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B09DBC73-ED8D-4117-7DBC-442E6DBA6DA0}"/>
              </a:ext>
            </a:extLst>
          </p:cNvPr>
          <p:cNvSpPr/>
          <p:nvPr/>
        </p:nvSpPr>
        <p:spPr>
          <a:xfrm>
            <a:off x="5687759" y="1419077"/>
            <a:ext cx="1880804" cy="1607783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4F572209-0142-A27F-71A0-2E62B8ADAFE8}"/>
              </a:ext>
            </a:extLst>
          </p:cNvPr>
          <p:cNvSpPr/>
          <p:nvPr/>
        </p:nvSpPr>
        <p:spPr>
          <a:xfrm>
            <a:off x="9466228" y="4389563"/>
            <a:ext cx="1880804" cy="1607783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FEA6CB-19DD-A332-D357-67B0F39F55A5}"/>
              </a:ext>
            </a:extLst>
          </p:cNvPr>
          <p:cNvSpPr/>
          <p:nvPr/>
        </p:nvSpPr>
        <p:spPr>
          <a:xfrm>
            <a:off x="8180439" y="1278194"/>
            <a:ext cx="983226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1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"/>
    </mc:Choice>
    <mc:Fallback xmlns="">
      <p:transition advTm="3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</TotalTime>
  <Words>7</Words>
  <Application>Microsoft Office PowerPoint</Application>
  <PresentationFormat>Widescreen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</dc:title>
  <dc:creator>Pierre Gronlier</dc:creator>
  <cp:lastModifiedBy>Pierre Gronlier</cp:lastModifiedBy>
  <cp:revision>24</cp:revision>
  <dcterms:created xsi:type="dcterms:W3CDTF">2023-12-03T14:10:34Z</dcterms:created>
  <dcterms:modified xsi:type="dcterms:W3CDTF">2023-12-11T22:33:01Z</dcterms:modified>
</cp:coreProperties>
</file>